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1493" r:id="rId5"/>
    <p:sldId id="1435" r:id="rId6"/>
    <p:sldId id="1492" r:id="rId7"/>
    <p:sldId id="1494" r:id="rId8"/>
    <p:sldId id="1495" r:id="rId9"/>
    <p:sldId id="1488" r:id="rId10"/>
    <p:sldId id="1491" r:id="rId11"/>
    <p:sldId id="1498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30AD53-84A7-234A-02B7-616D69D43EBB}" name="Andrea Jimenez" initials="AJ" userId="S::andrea.jimenez@ecorys.com::3688e062-9104-4ddb-99c9-fd43b08e557c" providerId="AD"/>
  <p188:author id="{8F3D1F94-A598-E1FF-876C-8D2A62EDC91E}" name="Marta Hergueta" initials="MH" userId="S::marta.hergueta@ecorys.com::ed78e91e-97b1-410e-9a0d-74d1fdf2c51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067D47-790A-4E7B-B5B4-15C3EA0DCDAF}" v="3" dt="2025-04-15T15:45:20.430"/>
    <p1510:client id="{733B7ADE-ED14-9468-5747-F4072B9F8E4D}" v="3" dt="2025-04-15T15:45:01.109"/>
    <p1510:client id="{CF5FC7F1-3937-9040-7EF2-A4E89145FA76}" v="39" dt="2025-04-15T13:55:52.1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a Hergueta" userId="S::marta.hergueta@ecorys.com::ed78e91e-97b1-410e-9a0d-74d1fdf2c51a" providerId="AD" clId="Web-{16AF794A-3E72-D051-C1A4-0F4700572444}"/>
    <pc:docChg chg="addSld delSld modSld sldOrd">
      <pc:chgData name="Marta Hergueta" userId="S::marta.hergueta@ecorys.com::ed78e91e-97b1-410e-9a0d-74d1fdf2c51a" providerId="AD" clId="Web-{16AF794A-3E72-D051-C1A4-0F4700572444}" dt="2025-04-14T10:00:20.770" v="974" actId="20577"/>
      <pc:docMkLst>
        <pc:docMk/>
      </pc:docMkLst>
      <pc:sldChg chg="modSp ord">
        <pc:chgData name="Marta Hergueta" userId="S::marta.hergueta@ecorys.com::ed78e91e-97b1-410e-9a0d-74d1fdf2c51a" providerId="AD" clId="Web-{16AF794A-3E72-D051-C1A4-0F4700572444}" dt="2025-04-14T09:56:56.498" v="838" actId="20577"/>
        <pc:sldMkLst>
          <pc:docMk/>
          <pc:sldMk cId="4066167784" sldId="1435"/>
        </pc:sldMkLst>
        <pc:spChg chg="mod">
          <ac:chgData name="Marta Hergueta" userId="S::marta.hergueta@ecorys.com::ed78e91e-97b1-410e-9a0d-74d1fdf2c51a" providerId="AD" clId="Web-{16AF794A-3E72-D051-C1A4-0F4700572444}" dt="2025-04-14T09:56:56.498" v="838" actId="20577"/>
          <ac:spMkLst>
            <pc:docMk/>
            <pc:sldMk cId="4066167784" sldId="1435"/>
            <ac:spMk id="2" creationId="{7073CB0A-1E2B-E9F0-F8DD-856C1314EAA9}"/>
          </ac:spMkLst>
        </pc:spChg>
        <pc:spChg chg="mod">
          <ac:chgData name="Marta Hergueta" userId="S::marta.hergueta@ecorys.com::ed78e91e-97b1-410e-9a0d-74d1fdf2c51a" providerId="AD" clId="Web-{16AF794A-3E72-D051-C1A4-0F4700572444}" dt="2025-04-14T09:56:31.404" v="827" actId="14100"/>
          <ac:spMkLst>
            <pc:docMk/>
            <pc:sldMk cId="4066167784" sldId="1435"/>
            <ac:spMk id="6" creationId="{FF40AA07-2B38-4257-EC9E-DDC5AC709180}"/>
          </ac:spMkLst>
        </pc:spChg>
      </pc:sldChg>
      <pc:sldChg chg="modSp modCm">
        <pc:chgData name="Marta Hergueta" userId="S::marta.hergueta@ecorys.com::ed78e91e-97b1-410e-9a0d-74d1fdf2c51a" providerId="AD" clId="Web-{16AF794A-3E72-D051-C1A4-0F4700572444}" dt="2025-04-14T09:52:41.991" v="767" actId="20577"/>
        <pc:sldMkLst>
          <pc:docMk/>
          <pc:sldMk cId="3766898059" sldId="1488"/>
        </pc:sldMkLst>
        <pc:spChg chg="mod">
          <ac:chgData name="Marta Hergueta" userId="S::marta.hergueta@ecorys.com::ed78e91e-97b1-410e-9a0d-74d1fdf2c51a" providerId="AD" clId="Web-{16AF794A-3E72-D051-C1A4-0F4700572444}" dt="2025-04-14T09:17:27.617" v="456" actId="20577"/>
          <ac:spMkLst>
            <pc:docMk/>
            <pc:sldMk cId="3766898059" sldId="1488"/>
            <ac:spMk id="2" creationId="{8222BA77-49DB-C934-2399-93C56BEAB609}"/>
          </ac:spMkLst>
        </pc:spChg>
        <pc:spChg chg="mod">
          <ac:chgData name="Marta Hergueta" userId="S::marta.hergueta@ecorys.com::ed78e91e-97b1-410e-9a0d-74d1fdf2c51a" providerId="AD" clId="Web-{16AF794A-3E72-D051-C1A4-0F4700572444}" dt="2025-04-14T09:52:41.991" v="767" actId="20577"/>
          <ac:spMkLst>
            <pc:docMk/>
            <pc:sldMk cId="3766898059" sldId="1488"/>
            <ac:spMk id="3" creationId="{DBFD5640-1720-11CA-2CAA-D0A30D7EF9F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rta Hergueta" userId="S::marta.hergueta@ecorys.com::ed78e91e-97b1-410e-9a0d-74d1fdf2c51a" providerId="AD" clId="Web-{16AF794A-3E72-D051-C1A4-0F4700572444}" dt="2025-04-14T09:50:40.237" v="705" actId="20577"/>
              <pc2:cmMkLst xmlns:pc2="http://schemas.microsoft.com/office/powerpoint/2019/9/main/command">
                <pc:docMk/>
                <pc:sldMk cId="3766898059" sldId="1488"/>
                <pc2:cmMk id="{F72EA38A-6A6F-406A-B0BE-A1E1DCAD7574}"/>
              </pc2:cmMkLst>
            </pc226:cmChg>
          </p:ext>
        </pc:extLst>
      </pc:sldChg>
      <pc:sldChg chg="modSp modCm">
        <pc:chgData name="Marta Hergueta" userId="S::marta.hergueta@ecorys.com::ed78e91e-97b1-410e-9a0d-74d1fdf2c51a" providerId="AD" clId="Web-{16AF794A-3E72-D051-C1A4-0F4700572444}" dt="2025-04-14T09:56:43.232" v="833" actId="20577"/>
        <pc:sldMkLst>
          <pc:docMk/>
          <pc:sldMk cId="1312058999" sldId="1491"/>
        </pc:sldMkLst>
        <pc:spChg chg="mod">
          <ac:chgData name="Marta Hergueta" userId="S::marta.hergueta@ecorys.com::ed78e91e-97b1-410e-9a0d-74d1fdf2c51a" providerId="AD" clId="Web-{16AF794A-3E72-D051-C1A4-0F4700572444}" dt="2025-04-14T09:56:43.232" v="833" actId="20577"/>
          <ac:spMkLst>
            <pc:docMk/>
            <pc:sldMk cId="1312058999" sldId="1491"/>
            <ac:spMk id="3" creationId="{F8F8CA42-A851-F927-40BB-77DD5975B0D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rta Hergueta" userId="S::marta.hergueta@ecorys.com::ed78e91e-97b1-410e-9a0d-74d1fdf2c51a" providerId="AD" clId="Web-{16AF794A-3E72-D051-C1A4-0F4700572444}" dt="2025-04-14T09:56:42.154" v="832" actId="20577"/>
              <pc2:cmMkLst xmlns:pc2="http://schemas.microsoft.com/office/powerpoint/2019/9/main/command">
                <pc:docMk/>
                <pc:sldMk cId="1312058999" sldId="1491"/>
                <pc2:cmMk id="{7455F1CC-59AB-4E00-8179-C252CAFDC01F}"/>
              </pc2:cmMkLst>
            </pc226:cmChg>
          </p:ext>
        </pc:extLst>
      </pc:sldChg>
      <pc:sldChg chg="modSp ord">
        <pc:chgData name="Marta Hergueta" userId="S::marta.hergueta@ecorys.com::ed78e91e-97b1-410e-9a0d-74d1fdf2c51a" providerId="AD" clId="Web-{16AF794A-3E72-D051-C1A4-0F4700572444}" dt="2025-04-14T09:27:07.775" v="524" actId="20577"/>
        <pc:sldMkLst>
          <pc:docMk/>
          <pc:sldMk cId="4207246064" sldId="1492"/>
        </pc:sldMkLst>
        <pc:spChg chg="mod">
          <ac:chgData name="Marta Hergueta" userId="S::marta.hergueta@ecorys.com::ed78e91e-97b1-410e-9a0d-74d1fdf2c51a" providerId="AD" clId="Web-{16AF794A-3E72-D051-C1A4-0F4700572444}" dt="2025-04-14T09:26:48.555" v="520" actId="20577"/>
          <ac:spMkLst>
            <pc:docMk/>
            <pc:sldMk cId="4207246064" sldId="1492"/>
            <ac:spMk id="2" creationId="{56C62D2D-E625-720E-452B-B84023C05315}"/>
          </ac:spMkLst>
        </pc:spChg>
        <pc:spChg chg="mod">
          <ac:chgData name="Marta Hergueta" userId="S::marta.hergueta@ecorys.com::ed78e91e-97b1-410e-9a0d-74d1fdf2c51a" providerId="AD" clId="Web-{16AF794A-3E72-D051-C1A4-0F4700572444}" dt="2025-04-14T09:27:07.775" v="524" actId="20577"/>
          <ac:spMkLst>
            <pc:docMk/>
            <pc:sldMk cId="4207246064" sldId="1492"/>
            <ac:spMk id="3" creationId="{0523F85D-81A4-7B4D-A3D6-678FB5E73AB6}"/>
          </ac:spMkLst>
        </pc:spChg>
      </pc:sldChg>
      <pc:sldChg chg="modSp modCm">
        <pc:chgData name="Marta Hergueta" userId="S::marta.hergueta@ecorys.com::ed78e91e-97b1-410e-9a0d-74d1fdf2c51a" providerId="AD" clId="Web-{16AF794A-3E72-D051-C1A4-0F4700572444}" dt="2025-04-14T10:00:20.770" v="974" actId="20577"/>
        <pc:sldMkLst>
          <pc:docMk/>
          <pc:sldMk cId="3390629394" sldId="1493"/>
        </pc:sldMkLst>
        <pc:spChg chg="mod">
          <ac:chgData name="Marta Hergueta" userId="S::marta.hergueta@ecorys.com::ed78e91e-97b1-410e-9a0d-74d1fdf2c51a" providerId="AD" clId="Web-{16AF794A-3E72-D051-C1A4-0F4700572444}" dt="2025-04-14T10:00:20.770" v="974" actId="20577"/>
          <ac:spMkLst>
            <pc:docMk/>
            <pc:sldMk cId="3390629394" sldId="1493"/>
            <ac:spMk id="2" creationId="{C78B35C5-FAD2-F5CA-9EAD-497190120F9A}"/>
          </ac:spMkLst>
        </pc:spChg>
        <pc:spChg chg="mod">
          <ac:chgData name="Marta Hergueta" userId="S::marta.hergueta@ecorys.com::ed78e91e-97b1-410e-9a0d-74d1fdf2c51a" providerId="AD" clId="Web-{16AF794A-3E72-D051-C1A4-0F4700572444}" dt="2025-04-14T08:55:55.283" v="1" actId="20577"/>
          <ac:spMkLst>
            <pc:docMk/>
            <pc:sldMk cId="3390629394" sldId="1493"/>
            <ac:spMk id="3" creationId="{1178451E-65C7-B902-5CE1-B599D9EE49E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rta Hergueta" userId="S::marta.hergueta@ecorys.com::ed78e91e-97b1-410e-9a0d-74d1fdf2c51a" providerId="AD" clId="Web-{16AF794A-3E72-D051-C1A4-0F4700572444}" dt="2025-04-14T10:00:13.521" v="971" actId="20577"/>
              <pc2:cmMkLst xmlns:pc2="http://schemas.microsoft.com/office/powerpoint/2019/9/main/command">
                <pc:docMk/>
                <pc:sldMk cId="3390629394" sldId="1493"/>
                <pc2:cmMk id="{BA7D2BA2-E535-4943-ACEC-0445CFA32092}"/>
              </pc2:cmMkLst>
            </pc226:cmChg>
          </p:ext>
        </pc:extLst>
      </pc:sldChg>
      <pc:sldChg chg="modSp">
        <pc:chgData name="Marta Hergueta" userId="S::marta.hergueta@ecorys.com::ed78e91e-97b1-410e-9a0d-74d1fdf2c51a" providerId="AD" clId="Web-{16AF794A-3E72-D051-C1A4-0F4700572444}" dt="2025-04-14T09:28:37.855" v="611" actId="20577"/>
        <pc:sldMkLst>
          <pc:docMk/>
          <pc:sldMk cId="895348968" sldId="1494"/>
        </pc:sldMkLst>
        <pc:spChg chg="mod">
          <ac:chgData name="Marta Hergueta" userId="S::marta.hergueta@ecorys.com::ed78e91e-97b1-410e-9a0d-74d1fdf2c51a" providerId="AD" clId="Web-{16AF794A-3E72-D051-C1A4-0F4700572444}" dt="2025-04-14T09:28:37.855" v="611" actId="20577"/>
          <ac:spMkLst>
            <pc:docMk/>
            <pc:sldMk cId="895348968" sldId="1494"/>
            <ac:spMk id="2" creationId="{F0CA61E9-82E0-DC32-3724-60290C23CBAE}"/>
          </ac:spMkLst>
        </pc:spChg>
        <pc:spChg chg="mod">
          <ac:chgData name="Marta Hergueta" userId="S::marta.hergueta@ecorys.com::ed78e91e-97b1-410e-9a0d-74d1fdf2c51a" providerId="AD" clId="Web-{16AF794A-3E72-D051-C1A4-0F4700572444}" dt="2025-04-14T09:15:37.192" v="424" actId="20577"/>
          <ac:spMkLst>
            <pc:docMk/>
            <pc:sldMk cId="895348968" sldId="1494"/>
            <ac:spMk id="3" creationId="{3D3957CD-CEF7-BB51-1509-2516F864EF8F}"/>
          </ac:spMkLst>
        </pc:spChg>
      </pc:sldChg>
      <pc:sldChg chg="modSp">
        <pc:chgData name="Marta Hergueta" userId="S::marta.hergueta@ecorys.com::ed78e91e-97b1-410e-9a0d-74d1fdf2c51a" providerId="AD" clId="Web-{16AF794A-3E72-D051-C1A4-0F4700572444}" dt="2025-04-14T09:31:45.470" v="643" actId="20577"/>
        <pc:sldMkLst>
          <pc:docMk/>
          <pc:sldMk cId="1576817860" sldId="1495"/>
        </pc:sldMkLst>
        <pc:spChg chg="mod">
          <ac:chgData name="Marta Hergueta" userId="S::marta.hergueta@ecorys.com::ed78e91e-97b1-410e-9a0d-74d1fdf2c51a" providerId="AD" clId="Web-{16AF794A-3E72-D051-C1A4-0F4700572444}" dt="2025-04-14T09:31:45.470" v="643" actId="20577"/>
          <ac:spMkLst>
            <pc:docMk/>
            <pc:sldMk cId="1576817860" sldId="1495"/>
            <ac:spMk id="3" creationId="{FDCBC1F6-07C4-74B6-8A07-64B5CCCF9F8F}"/>
          </ac:spMkLst>
        </pc:spChg>
      </pc:sldChg>
      <pc:sldChg chg="modSp new del">
        <pc:chgData name="Marta Hergueta" userId="S::marta.hergueta@ecorys.com::ed78e91e-97b1-410e-9a0d-74d1fdf2c51a" providerId="AD" clId="Web-{16AF794A-3E72-D051-C1A4-0F4700572444}" dt="2025-04-14T09:07:21.773" v="96"/>
        <pc:sldMkLst>
          <pc:docMk/>
          <pc:sldMk cId="1819582069" sldId="1496"/>
        </pc:sldMkLst>
        <pc:spChg chg="mod">
          <ac:chgData name="Marta Hergueta" userId="S::marta.hergueta@ecorys.com::ed78e91e-97b1-410e-9a0d-74d1fdf2c51a" providerId="AD" clId="Web-{16AF794A-3E72-D051-C1A4-0F4700572444}" dt="2025-04-14T09:07:19.537" v="95" actId="20577"/>
          <ac:spMkLst>
            <pc:docMk/>
            <pc:sldMk cId="1819582069" sldId="1496"/>
            <ac:spMk id="2" creationId="{1DC04A51-408D-91F2-478B-A94277A1C3DC}"/>
          </ac:spMkLst>
        </pc:spChg>
      </pc:sldChg>
      <pc:sldChg chg="modSp new del">
        <pc:chgData name="Marta Hergueta" userId="S::marta.hergueta@ecorys.com::ed78e91e-97b1-410e-9a0d-74d1fdf2c51a" providerId="AD" clId="Web-{16AF794A-3E72-D051-C1A4-0F4700572444}" dt="2025-04-14T09:32:01.080" v="652"/>
        <pc:sldMkLst>
          <pc:docMk/>
          <pc:sldMk cId="2623583767" sldId="1496"/>
        </pc:sldMkLst>
        <pc:spChg chg="mod">
          <ac:chgData name="Marta Hergueta" userId="S::marta.hergueta@ecorys.com::ed78e91e-97b1-410e-9a0d-74d1fdf2c51a" providerId="AD" clId="Web-{16AF794A-3E72-D051-C1A4-0F4700572444}" dt="2025-04-14T09:16:03.005" v="428" actId="20577"/>
          <ac:spMkLst>
            <pc:docMk/>
            <pc:sldMk cId="2623583767" sldId="1496"/>
            <ac:spMk id="2" creationId="{805B3DD5-DE6C-1494-1DE3-A5D3D36465CD}"/>
          </ac:spMkLst>
        </pc:spChg>
        <pc:spChg chg="mod">
          <ac:chgData name="Marta Hergueta" userId="S::marta.hergueta@ecorys.com::ed78e91e-97b1-410e-9a0d-74d1fdf2c51a" providerId="AD" clId="Web-{16AF794A-3E72-D051-C1A4-0F4700572444}" dt="2025-04-14T09:31:52.970" v="645" actId="20577"/>
          <ac:spMkLst>
            <pc:docMk/>
            <pc:sldMk cId="2623583767" sldId="1496"/>
            <ac:spMk id="3" creationId="{5404F114-D248-DD27-9C5E-D3E4C309E833}"/>
          </ac:spMkLst>
        </pc:spChg>
      </pc:sldChg>
      <pc:sldChg chg="modSp new del">
        <pc:chgData name="Marta Hergueta" userId="S::marta.hergueta@ecorys.com::ed78e91e-97b1-410e-9a0d-74d1fdf2c51a" providerId="AD" clId="Web-{16AF794A-3E72-D051-C1A4-0F4700572444}" dt="2025-04-14T09:58:57.127" v="924"/>
        <pc:sldMkLst>
          <pc:docMk/>
          <pc:sldMk cId="3354670830" sldId="1496"/>
        </pc:sldMkLst>
        <pc:spChg chg="mod">
          <ac:chgData name="Marta Hergueta" userId="S::marta.hergueta@ecorys.com::ed78e91e-97b1-410e-9a0d-74d1fdf2c51a" providerId="AD" clId="Web-{16AF794A-3E72-D051-C1A4-0F4700572444}" dt="2025-04-14T09:53:44.274" v="769" actId="20577"/>
          <ac:spMkLst>
            <pc:docMk/>
            <pc:sldMk cId="3354670830" sldId="1496"/>
            <ac:spMk id="2" creationId="{107B1A8E-129A-1F25-627B-07F8DC146386}"/>
          </ac:spMkLst>
        </pc:spChg>
        <pc:spChg chg="mod">
          <ac:chgData name="Marta Hergueta" userId="S::marta.hergueta@ecorys.com::ed78e91e-97b1-410e-9a0d-74d1fdf2c51a" providerId="AD" clId="Web-{16AF794A-3E72-D051-C1A4-0F4700572444}" dt="2025-04-14T09:58:56.174" v="923" actId="20577"/>
          <ac:spMkLst>
            <pc:docMk/>
            <pc:sldMk cId="3354670830" sldId="1496"/>
            <ac:spMk id="3" creationId="{2BFD1308-FE22-1097-BC74-59B1F6990890}"/>
          </ac:spMkLst>
        </pc:spChg>
      </pc:sldChg>
      <pc:sldChg chg="new del">
        <pc:chgData name="Marta Hergueta" userId="S::marta.hergueta@ecorys.com::ed78e91e-97b1-410e-9a0d-74d1fdf2c51a" providerId="AD" clId="Web-{16AF794A-3E72-D051-C1A4-0F4700572444}" dt="2025-04-14T09:57:35.843" v="855"/>
        <pc:sldMkLst>
          <pc:docMk/>
          <pc:sldMk cId="179871564" sldId="1497"/>
        </pc:sldMkLst>
      </pc:sldChg>
      <pc:sldChg chg="modSp new">
        <pc:chgData name="Marta Hergueta" userId="S::marta.hergueta@ecorys.com::ed78e91e-97b1-410e-9a0d-74d1fdf2c51a" providerId="AD" clId="Web-{16AF794A-3E72-D051-C1A4-0F4700572444}" dt="2025-04-14T09:57:59.297" v="905" actId="20577"/>
        <pc:sldMkLst>
          <pc:docMk/>
          <pc:sldMk cId="3283319969" sldId="1498"/>
        </pc:sldMkLst>
        <pc:spChg chg="mod">
          <ac:chgData name="Marta Hergueta" userId="S::marta.hergueta@ecorys.com::ed78e91e-97b1-410e-9a0d-74d1fdf2c51a" providerId="AD" clId="Web-{16AF794A-3E72-D051-C1A4-0F4700572444}" dt="2025-04-14T09:57:34.640" v="854" actId="20577"/>
          <ac:spMkLst>
            <pc:docMk/>
            <pc:sldMk cId="3283319969" sldId="1498"/>
            <ac:spMk id="2" creationId="{40A4545B-496B-74FA-8854-2B6C49366AE8}"/>
          </ac:spMkLst>
        </pc:spChg>
        <pc:spChg chg="mod">
          <ac:chgData name="Marta Hergueta" userId="S::marta.hergueta@ecorys.com::ed78e91e-97b1-410e-9a0d-74d1fdf2c51a" providerId="AD" clId="Web-{16AF794A-3E72-D051-C1A4-0F4700572444}" dt="2025-04-14T09:57:59.297" v="905" actId="20577"/>
          <ac:spMkLst>
            <pc:docMk/>
            <pc:sldMk cId="3283319969" sldId="1498"/>
            <ac:spMk id="3" creationId="{C3C83DAC-0B61-7611-3557-222D33990411}"/>
          </ac:spMkLst>
        </pc:spChg>
      </pc:sldChg>
    </pc:docChg>
  </pc:docChgLst>
  <pc:docChgLst>
    <pc:chgData name="Marta Hergueta" userId="e375b35f-cea7-4349-bce4-3ce96fd6fe97" providerId="ADAL" clId="{ED164055-EC67-4920-8BE3-919DD34D8E9D}"/>
    <pc:docChg chg="undo custSel addSld delSld modSld sldOrd">
      <pc:chgData name="Marta Hergueta" userId="e375b35f-cea7-4349-bce4-3ce96fd6fe97" providerId="ADAL" clId="{ED164055-EC67-4920-8BE3-919DD34D8E9D}" dt="2025-03-19T12:03:00.405" v="5581" actId="790"/>
      <pc:docMkLst>
        <pc:docMk/>
      </pc:docMkLst>
      <pc:sldChg chg="mod modShow">
        <pc:chgData name="Marta Hergueta" userId="e375b35f-cea7-4349-bce4-3ce96fd6fe97" providerId="ADAL" clId="{ED164055-EC67-4920-8BE3-919DD34D8E9D}" dt="2025-03-13T17:24:45.450" v="28" actId="729"/>
        <pc:sldMkLst>
          <pc:docMk/>
          <pc:sldMk cId="201086864" sldId="276"/>
        </pc:sldMkLst>
      </pc:sldChg>
      <pc:sldChg chg="modSp mod">
        <pc:chgData name="Marta Hergueta" userId="e375b35f-cea7-4349-bce4-3ce96fd6fe97" providerId="ADAL" clId="{ED164055-EC67-4920-8BE3-919DD34D8E9D}" dt="2025-03-13T17:22:35.156" v="19" actId="20577"/>
        <pc:sldMkLst>
          <pc:docMk/>
          <pc:sldMk cId="4066167784" sldId="1435"/>
        </pc:sldMkLst>
        <pc:spChg chg="mod">
          <ac:chgData name="Marta Hergueta" userId="e375b35f-cea7-4349-bce4-3ce96fd6fe97" providerId="ADAL" clId="{ED164055-EC67-4920-8BE3-919DD34D8E9D}" dt="2025-03-13T17:22:35.156" v="19" actId="20577"/>
          <ac:spMkLst>
            <pc:docMk/>
            <pc:sldMk cId="4066167784" sldId="1435"/>
            <ac:spMk id="6" creationId="{FF40AA07-2B38-4257-EC9E-DDC5AC709180}"/>
          </ac:spMkLst>
        </pc:spChg>
      </pc:sldChg>
      <pc:sldChg chg="addSp delSp modSp mod modAnim">
        <pc:chgData name="Marta Hergueta" userId="e375b35f-cea7-4349-bce4-3ce96fd6fe97" providerId="ADAL" clId="{ED164055-EC67-4920-8BE3-919DD34D8E9D}" dt="2025-03-13T17:24:16.129" v="27"/>
        <pc:sldMkLst>
          <pc:docMk/>
          <pc:sldMk cId="4136775274" sldId="1437"/>
        </pc:sldMkLst>
      </pc:sldChg>
      <pc:sldChg chg="addSp delSp modSp new mod">
        <pc:chgData name="Marta Hergueta" userId="e375b35f-cea7-4349-bce4-3ce96fd6fe97" providerId="ADAL" clId="{ED164055-EC67-4920-8BE3-919DD34D8E9D}" dt="2025-03-13T17:56:16.266" v="983" actId="12100"/>
        <pc:sldMkLst>
          <pc:docMk/>
          <pc:sldMk cId="3393922981" sldId="1473"/>
        </pc:sldMkLst>
      </pc:sldChg>
      <pc:sldChg chg="addSp modSp new mod modClrScheme chgLayout">
        <pc:chgData name="Marta Hergueta" userId="e375b35f-cea7-4349-bce4-3ce96fd6fe97" providerId="ADAL" clId="{ED164055-EC67-4920-8BE3-919DD34D8E9D}" dt="2025-03-13T17:56:35.317" v="984" actId="403"/>
        <pc:sldMkLst>
          <pc:docMk/>
          <pc:sldMk cId="465689156" sldId="1474"/>
        </pc:sldMkLst>
      </pc:sldChg>
      <pc:sldChg chg="addSp delSp modSp new mod">
        <pc:chgData name="Marta Hergueta" userId="e375b35f-cea7-4349-bce4-3ce96fd6fe97" providerId="ADAL" clId="{ED164055-EC67-4920-8BE3-919DD34D8E9D}" dt="2025-03-19T12:03:00.405" v="5581" actId="790"/>
        <pc:sldMkLst>
          <pc:docMk/>
          <pc:sldMk cId="3625843952" sldId="1475"/>
        </pc:sldMkLst>
      </pc:sldChg>
      <pc:sldChg chg="addSp delSp modSp mod ord modAnim modShow">
        <pc:chgData name="Marta Hergueta" userId="e375b35f-cea7-4349-bce4-3ce96fd6fe97" providerId="ADAL" clId="{ED164055-EC67-4920-8BE3-919DD34D8E9D}" dt="2025-03-19T11:54:29.192" v="5020" actId="20577"/>
        <pc:sldMkLst>
          <pc:docMk/>
          <pc:sldMk cId="4011370330" sldId="1476"/>
        </pc:sldMkLst>
      </pc:sldChg>
      <pc:sldChg chg="del">
        <pc:chgData name="Marta Hergueta" userId="e375b35f-cea7-4349-bce4-3ce96fd6fe97" providerId="ADAL" clId="{ED164055-EC67-4920-8BE3-919DD34D8E9D}" dt="2025-03-14T12:22:41.013" v="1203" actId="47"/>
        <pc:sldMkLst>
          <pc:docMk/>
          <pc:sldMk cId="2826844985" sldId="1477"/>
        </pc:sldMkLst>
      </pc:sldChg>
      <pc:sldChg chg="del">
        <pc:chgData name="Marta Hergueta" userId="e375b35f-cea7-4349-bce4-3ce96fd6fe97" providerId="ADAL" clId="{ED164055-EC67-4920-8BE3-919DD34D8E9D}" dt="2025-03-14T11:57:36.216" v="1114" actId="47"/>
        <pc:sldMkLst>
          <pc:docMk/>
          <pc:sldMk cId="2671103319" sldId="1479"/>
        </pc:sldMkLst>
      </pc:sldChg>
      <pc:sldChg chg="del">
        <pc:chgData name="Marta Hergueta" userId="e375b35f-cea7-4349-bce4-3ce96fd6fe97" providerId="ADAL" clId="{ED164055-EC67-4920-8BE3-919DD34D8E9D}" dt="2025-03-14T12:22:34.899" v="1201" actId="47"/>
        <pc:sldMkLst>
          <pc:docMk/>
          <pc:sldMk cId="3028031230" sldId="1480"/>
        </pc:sldMkLst>
      </pc:sldChg>
      <pc:sldChg chg="addSp delSp modSp mod">
        <pc:chgData name="Marta Hergueta" userId="e375b35f-cea7-4349-bce4-3ce96fd6fe97" providerId="ADAL" clId="{ED164055-EC67-4920-8BE3-919DD34D8E9D}" dt="2025-03-14T13:25:31.710" v="1523" actId="5793"/>
        <pc:sldMkLst>
          <pc:docMk/>
          <pc:sldMk cId="1589521112" sldId="1481"/>
        </pc:sldMkLst>
      </pc:sldChg>
      <pc:sldChg chg="del">
        <pc:chgData name="Marta Hergueta" userId="e375b35f-cea7-4349-bce4-3ce96fd6fe97" providerId="ADAL" clId="{ED164055-EC67-4920-8BE3-919DD34D8E9D}" dt="2025-03-14T12:22:36.304" v="1202" actId="47"/>
        <pc:sldMkLst>
          <pc:docMk/>
          <pc:sldMk cId="3855176689" sldId="1482"/>
        </pc:sldMkLst>
      </pc:sldChg>
      <pc:sldChg chg="addSp modSp mod">
        <pc:chgData name="Marta Hergueta" userId="e375b35f-cea7-4349-bce4-3ce96fd6fe97" providerId="ADAL" clId="{ED164055-EC67-4920-8BE3-919DD34D8E9D}" dt="2025-03-14T13:11:10.792" v="1294" actId="20577"/>
        <pc:sldMkLst>
          <pc:docMk/>
          <pc:sldMk cId="2881195576" sldId="1483"/>
        </pc:sldMkLst>
      </pc:sldChg>
      <pc:sldChg chg="modSp del mod">
        <pc:chgData name="Marta Hergueta" userId="e375b35f-cea7-4349-bce4-3ce96fd6fe97" providerId="ADAL" clId="{ED164055-EC67-4920-8BE3-919DD34D8E9D}" dt="2025-03-19T12:02:00.477" v="5578" actId="47"/>
        <pc:sldMkLst>
          <pc:docMk/>
          <pc:sldMk cId="230281403" sldId="1486"/>
        </pc:sldMkLst>
      </pc:sldChg>
      <pc:sldChg chg="addSp delSp modSp new del mod">
        <pc:chgData name="Marta Hergueta" userId="e375b35f-cea7-4349-bce4-3ce96fd6fe97" providerId="ADAL" clId="{ED164055-EC67-4920-8BE3-919DD34D8E9D}" dt="2025-03-19T12:01:59.454" v="5577" actId="47"/>
        <pc:sldMkLst>
          <pc:docMk/>
          <pc:sldMk cId="1260044856" sldId="1487"/>
        </pc:sldMkLst>
      </pc:sldChg>
      <pc:sldChg chg="addSp delSp modSp add mod delAnim modAnim">
        <pc:chgData name="Marta Hergueta" userId="e375b35f-cea7-4349-bce4-3ce96fd6fe97" providerId="ADAL" clId="{ED164055-EC67-4920-8BE3-919DD34D8E9D}" dt="2025-03-19T11:43:25.719" v="4563" actId="20577"/>
        <pc:sldMkLst>
          <pc:docMk/>
          <pc:sldMk cId="1095239022" sldId="1490"/>
        </pc:sldMkLst>
      </pc:sldChg>
      <pc:sldChg chg="addSp delSp modSp new del mod">
        <pc:chgData name="Marta Hergueta" userId="e375b35f-cea7-4349-bce4-3ce96fd6fe97" providerId="ADAL" clId="{ED164055-EC67-4920-8BE3-919DD34D8E9D}" dt="2025-03-19T12:01:53.272" v="5576" actId="47"/>
        <pc:sldMkLst>
          <pc:docMk/>
          <pc:sldMk cId="2477559256" sldId="1491"/>
        </pc:sldMkLst>
      </pc:sldChg>
      <pc:sldChg chg="addSp delSp modSp add mod delAnim modAnim">
        <pc:chgData name="Marta Hergueta" userId="e375b35f-cea7-4349-bce4-3ce96fd6fe97" providerId="ADAL" clId="{ED164055-EC67-4920-8BE3-919DD34D8E9D}" dt="2025-03-19T12:01:44.988" v="5575" actId="14100"/>
        <pc:sldMkLst>
          <pc:docMk/>
          <pc:sldMk cId="2559793662" sldId="1492"/>
        </pc:sldMkLst>
      </pc:sldChg>
    </pc:docChg>
  </pc:docChgLst>
  <pc:docChgLst>
    <pc:chgData name="Marta Hergueta" userId="S::marta.hergueta@ecorys.com::ed78e91e-97b1-410e-9a0d-74d1fdf2c51a" providerId="AD" clId="Web-{CF5FC7F1-3937-9040-7EF2-A4E89145FA76}"/>
    <pc:docChg chg="modSld">
      <pc:chgData name="Marta Hergueta" userId="S::marta.hergueta@ecorys.com::ed78e91e-97b1-410e-9a0d-74d1fdf2c51a" providerId="AD" clId="Web-{CF5FC7F1-3937-9040-7EF2-A4E89145FA76}" dt="2025-04-15T13:55:50.596" v="27" actId="20577"/>
      <pc:docMkLst>
        <pc:docMk/>
      </pc:docMkLst>
      <pc:sldChg chg="modSp">
        <pc:chgData name="Marta Hergueta" userId="S::marta.hergueta@ecorys.com::ed78e91e-97b1-410e-9a0d-74d1fdf2c51a" providerId="AD" clId="Web-{CF5FC7F1-3937-9040-7EF2-A4E89145FA76}" dt="2025-04-15T13:55:50.596" v="27" actId="20577"/>
        <pc:sldMkLst>
          <pc:docMk/>
          <pc:sldMk cId="4066167784" sldId="1435"/>
        </pc:sldMkLst>
        <pc:spChg chg="mod">
          <ac:chgData name="Marta Hergueta" userId="S::marta.hergueta@ecorys.com::ed78e91e-97b1-410e-9a0d-74d1fdf2c51a" providerId="AD" clId="Web-{CF5FC7F1-3937-9040-7EF2-A4E89145FA76}" dt="2025-04-15T13:55:50.596" v="27" actId="20577"/>
          <ac:spMkLst>
            <pc:docMk/>
            <pc:sldMk cId="4066167784" sldId="1435"/>
            <ac:spMk id="5" creationId="{6D163183-06B1-2CDE-1E35-1608C8F6902F}"/>
          </ac:spMkLst>
        </pc:spChg>
      </pc:sldChg>
      <pc:sldChg chg="modSp">
        <pc:chgData name="Marta Hergueta" userId="S::marta.hergueta@ecorys.com::ed78e91e-97b1-410e-9a0d-74d1fdf2c51a" providerId="AD" clId="Web-{CF5FC7F1-3937-9040-7EF2-A4E89145FA76}" dt="2025-04-15T13:55:29.001" v="15" actId="20577"/>
        <pc:sldMkLst>
          <pc:docMk/>
          <pc:sldMk cId="1312058999" sldId="1491"/>
        </pc:sldMkLst>
        <pc:spChg chg="mod">
          <ac:chgData name="Marta Hergueta" userId="S::marta.hergueta@ecorys.com::ed78e91e-97b1-410e-9a0d-74d1fdf2c51a" providerId="AD" clId="Web-{CF5FC7F1-3937-9040-7EF2-A4E89145FA76}" dt="2025-04-15T13:55:29.001" v="15" actId="20577"/>
          <ac:spMkLst>
            <pc:docMk/>
            <pc:sldMk cId="1312058999" sldId="1491"/>
            <ac:spMk id="2" creationId="{9ED8C55F-F84A-A6A0-BCCF-2BA02962D3FB}"/>
          </ac:spMkLst>
        </pc:spChg>
      </pc:sldChg>
      <pc:sldChg chg="modSp">
        <pc:chgData name="Marta Hergueta" userId="S::marta.hergueta@ecorys.com::ed78e91e-97b1-410e-9a0d-74d1fdf2c51a" providerId="AD" clId="Web-{CF5FC7F1-3937-9040-7EF2-A4E89145FA76}" dt="2025-04-15T13:55:13.313" v="9" actId="20577"/>
        <pc:sldMkLst>
          <pc:docMk/>
          <pc:sldMk cId="3390629394" sldId="1493"/>
        </pc:sldMkLst>
        <pc:spChg chg="mod">
          <ac:chgData name="Marta Hergueta" userId="S::marta.hergueta@ecorys.com::ed78e91e-97b1-410e-9a0d-74d1fdf2c51a" providerId="AD" clId="Web-{CF5FC7F1-3937-9040-7EF2-A4E89145FA76}" dt="2025-04-15T13:55:13.313" v="9" actId="20577"/>
          <ac:spMkLst>
            <pc:docMk/>
            <pc:sldMk cId="3390629394" sldId="1493"/>
            <ac:spMk id="2" creationId="{C78B35C5-FAD2-F5CA-9EAD-497190120F9A}"/>
          </ac:spMkLst>
        </pc:spChg>
      </pc:sldChg>
      <pc:sldChg chg="modSp">
        <pc:chgData name="Marta Hergueta" userId="S::marta.hergueta@ecorys.com::ed78e91e-97b1-410e-9a0d-74d1fdf2c51a" providerId="AD" clId="Web-{CF5FC7F1-3937-9040-7EF2-A4E89145FA76}" dt="2025-04-15T13:55:40.439" v="26" actId="20577"/>
        <pc:sldMkLst>
          <pc:docMk/>
          <pc:sldMk cId="3283319969" sldId="1498"/>
        </pc:sldMkLst>
        <pc:spChg chg="mod">
          <ac:chgData name="Marta Hergueta" userId="S::marta.hergueta@ecorys.com::ed78e91e-97b1-410e-9a0d-74d1fdf2c51a" providerId="AD" clId="Web-{CF5FC7F1-3937-9040-7EF2-A4E89145FA76}" dt="2025-04-15T13:55:40.439" v="26" actId="20577"/>
          <ac:spMkLst>
            <pc:docMk/>
            <pc:sldMk cId="3283319969" sldId="1498"/>
            <ac:spMk id="2" creationId="{40A4545B-496B-74FA-8854-2B6C49366AE8}"/>
          </ac:spMkLst>
        </pc:spChg>
      </pc:sldChg>
    </pc:docChg>
  </pc:docChgLst>
  <pc:docChgLst>
    <pc:chgData name="martahergueta98" userId="S::martahergueta98_gmail.com#ext#@ecorys.onmicrosoft.com::332ea965-0fa5-49fd-976d-5ca4f01eb17c" providerId="AD" clId="Web-{4CF6FEA4-56C5-1443-CCCB-8A385CE4B346}"/>
    <pc:docChg chg="addSld delSld modSld sldOrd">
      <pc:chgData name="martahergueta98" userId="S::martahergueta98_gmail.com#ext#@ecorys.onmicrosoft.com::332ea965-0fa5-49fd-976d-5ca4f01eb17c" providerId="AD" clId="Web-{4CF6FEA4-56C5-1443-CCCB-8A385CE4B346}" dt="2025-03-14T11:48:19.426" v="1470"/>
      <pc:docMkLst>
        <pc:docMk/>
      </pc:docMkLst>
      <pc:sldChg chg="modSp">
        <pc:chgData name="martahergueta98" userId="S::martahergueta98_gmail.com#ext#@ecorys.onmicrosoft.com::332ea965-0fa5-49fd-976d-5ca4f01eb17c" providerId="AD" clId="Web-{4CF6FEA4-56C5-1443-CCCB-8A385CE4B346}" dt="2025-03-14T10:55:26.617" v="5"/>
        <pc:sldMkLst>
          <pc:docMk/>
          <pc:sldMk cId="465689156" sldId="1474"/>
        </pc:sldMkLst>
      </pc:sldChg>
      <pc:sldChg chg="addSp delSp modSp new ord">
        <pc:chgData name="martahergueta98" userId="S::martahergueta98_gmail.com#ext#@ecorys.onmicrosoft.com::332ea965-0fa5-49fd-976d-5ca4f01eb17c" providerId="AD" clId="Web-{4CF6FEA4-56C5-1443-CCCB-8A385CE4B346}" dt="2025-03-14T11:41:03.472" v="1303" actId="20577"/>
        <pc:sldMkLst>
          <pc:docMk/>
          <pc:sldMk cId="4011370330" sldId="1476"/>
        </pc:sldMkLst>
      </pc:sldChg>
      <pc:sldChg chg="modSp add replId">
        <pc:chgData name="martahergueta98" userId="S::martahergueta98_gmail.com#ext#@ecorys.onmicrosoft.com::332ea965-0fa5-49fd-976d-5ca4f01eb17c" providerId="AD" clId="Web-{4CF6FEA4-56C5-1443-CCCB-8A385CE4B346}" dt="2025-03-14T11:45:33.836" v="1437" actId="20577"/>
        <pc:sldMkLst>
          <pc:docMk/>
          <pc:sldMk cId="2826844985" sldId="1477"/>
        </pc:sldMkLst>
      </pc:sldChg>
      <pc:sldChg chg="add del replId">
        <pc:chgData name="martahergueta98" userId="S::martahergueta98_gmail.com#ext#@ecorys.onmicrosoft.com::332ea965-0fa5-49fd-976d-5ca4f01eb17c" providerId="AD" clId="Web-{4CF6FEA4-56C5-1443-CCCB-8A385CE4B346}" dt="2025-03-14T11:05:07.050" v="236"/>
        <pc:sldMkLst>
          <pc:docMk/>
          <pc:sldMk cId="242974375" sldId="1478"/>
        </pc:sldMkLst>
      </pc:sldChg>
      <pc:sldChg chg="delSp modSp add replId">
        <pc:chgData name="martahergueta98" userId="S::martahergueta98_gmail.com#ext#@ecorys.onmicrosoft.com::332ea965-0fa5-49fd-976d-5ca4f01eb17c" providerId="AD" clId="Web-{4CF6FEA4-56C5-1443-CCCB-8A385CE4B346}" dt="2025-03-14T11:47:02.452" v="1463" actId="20577"/>
        <pc:sldMkLst>
          <pc:docMk/>
          <pc:sldMk cId="2671103319" sldId="1479"/>
        </pc:sldMkLst>
      </pc:sldChg>
      <pc:sldChg chg="modSp add replId">
        <pc:chgData name="martahergueta98" userId="S::martahergueta98_gmail.com#ext#@ecorys.onmicrosoft.com::332ea965-0fa5-49fd-976d-5ca4f01eb17c" providerId="AD" clId="Web-{4CF6FEA4-56C5-1443-CCCB-8A385CE4B346}" dt="2025-03-14T11:46:22.339" v="1452" actId="20577"/>
        <pc:sldMkLst>
          <pc:docMk/>
          <pc:sldMk cId="3028031230" sldId="1480"/>
        </pc:sldMkLst>
      </pc:sldChg>
      <pc:sldChg chg="modSp new ord">
        <pc:chgData name="martahergueta98" userId="S::martahergueta98_gmail.com#ext#@ecorys.onmicrosoft.com::332ea965-0fa5-49fd-976d-5ca4f01eb17c" providerId="AD" clId="Web-{4CF6FEA4-56C5-1443-CCCB-8A385CE4B346}" dt="2025-03-14T11:13:31.680" v="666" actId="14100"/>
        <pc:sldMkLst>
          <pc:docMk/>
          <pc:sldMk cId="1589521112" sldId="1481"/>
        </pc:sldMkLst>
      </pc:sldChg>
      <pc:sldChg chg="modSp add replId">
        <pc:chgData name="martahergueta98" userId="S::martahergueta98_gmail.com#ext#@ecorys.onmicrosoft.com::332ea965-0fa5-49fd-976d-5ca4f01eb17c" providerId="AD" clId="Web-{4CF6FEA4-56C5-1443-CCCB-8A385CE4B346}" dt="2025-03-14T11:31:05.851" v="905" actId="20577"/>
        <pc:sldMkLst>
          <pc:docMk/>
          <pc:sldMk cId="3855176689" sldId="1482"/>
        </pc:sldMkLst>
      </pc:sldChg>
      <pc:sldChg chg="modSp new">
        <pc:chgData name="martahergueta98" userId="S::martahergueta98_gmail.com#ext#@ecorys.onmicrosoft.com::332ea965-0fa5-49fd-976d-5ca4f01eb17c" providerId="AD" clId="Web-{4CF6FEA4-56C5-1443-CCCB-8A385CE4B346}" dt="2025-03-14T11:13:34.899" v="667" actId="14100"/>
        <pc:sldMkLst>
          <pc:docMk/>
          <pc:sldMk cId="2881195576" sldId="1483"/>
        </pc:sldMkLst>
      </pc:sldChg>
      <pc:sldChg chg="addSp delSp modSp new del">
        <pc:chgData name="martahergueta98" userId="S::martahergueta98_gmail.com#ext#@ecorys.onmicrosoft.com::332ea965-0fa5-49fd-976d-5ca4f01eb17c" providerId="AD" clId="Web-{4CF6FEA4-56C5-1443-CCCB-8A385CE4B346}" dt="2025-03-14T11:31:09.398" v="906"/>
        <pc:sldMkLst>
          <pc:docMk/>
          <pc:sldMk cId="4048986313" sldId="1484"/>
        </pc:sldMkLst>
      </pc:sldChg>
      <pc:sldChg chg="addSp delSp modSp new">
        <pc:chgData name="martahergueta98" userId="S::martahergueta98_gmail.com#ext#@ecorys.onmicrosoft.com::332ea965-0fa5-49fd-976d-5ca4f01eb17c" providerId="AD" clId="Web-{4CF6FEA4-56C5-1443-CCCB-8A385CE4B346}" dt="2025-03-14T11:48:19.426" v="1470"/>
        <pc:sldMkLst>
          <pc:docMk/>
          <pc:sldMk cId="230281403" sldId="1486"/>
        </pc:sldMkLst>
      </pc:sldChg>
    </pc:docChg>
  </pc:docChgLst>
  <pc:docChgLst>
    <pc:chgData name="Marta Hergueta" userId="S::marta.hergueta@ecorys.com::ed78e91e-97b1-410e-9a0d-74d1fdf2c51a" providerId="AD" clId="Web-{88970E62-AEA3-3067-4A93-F4333A89252C}"/>
    <pc:docChg chg="mod modSld">
      <pc:chgData name="Marta Hergueta" userId="S::marta.hergueta@ecorys.com::ed78e91e-97b1-410e-9a0d-74d1fdf2c51a" providerId="AD" clId="Web-{88970E62-AEA3-3067-4A93-F4333A89252C}" dt="2025-04-07T16:05:50.771" v="14"/>
      <pc:docMkLst>
        <pc:docMk/>
      </pc:docMkLst>
      <pc:sldChg chg="modSp">
        <pc:chgData name="Marta Hergueta" userId="S::marta.hergueta@ecorys.com::ed78e91e-97b1-410e-9a0d-74d1fdf2c51a" providerId="AD" clId="Web-{88970E62-AEA3-3067-4A93-F4333A89252C}" dt="2025-04-07T16:04:14.846" v="13" actId="20577"/>
        <pc:sldMkLst>
          <pc:docMk/>
          <pc:sldMk cId="3390629394" sldId="1493"/>
        </pc:sldMkLst>
        <pc:spChg chg="mod">
          <ac:chgData name="Marta Hergueta" userId="S::marta.hergueta@ecorys.com::ed78e91e-97b1-410e-9a0d-74d1fdf2c51a" providerId="AD" clId="Web-{88970E62-AEA3-3067-4A93-F4333A89252C}" dt="2025-04-07T16:04:14.846" v="13" actId="20577"/>
          <ac:spMkLst>
            <pc:docMk/>
            <pc:sldMk cId="3390629394" sldId="1493"/>
            <ac:spMk id="2" creationId="{C78B35C5-FAD2-F5CA-9EAD-497190120F9A}"/>
          </ac:spMkLst>
        </pc:spChg>
      </pc:sldChg>
    </pc:docChg>
  </pc:docChgLst>
  <pc:docChgLst>
    <pc:chgData name="Irene Alonso" userId="a6917866-b422-4145-b87d-cdb140f5da68" providerId="ADAL" clId="{BCE3C530-E0DE-4BC2-A68B-B401BE2E0982}"/>
    <pc:docChg chg="undo redo custSel addSld delSld modSld sldOrd">
      <pc:chgData name="Irene Alonso" userId="a6917866-b422-4145-b87d-cdb140f5da68" providerId="ADAL" clId="{BCE3C530-E0DE-4BC2-A68B-B401BE2E0982}" dt="2025-03-21T13:32:58.562" v="3442" actId="20577"/>
      <pc:docMkLst>
        <pc:docMk/>
      </pc:docMkLst>
      <pc:sldChg chg="del">
        <pc:chgData name="Irene Alonso" userId="a6917866-b422-4145-b87d-cdb140f5da68" providerId="ADAL" clId="{BCE3C530-E0DE-4BC2-A68B-B401BE2E0982}" dt="2025-03-14T11:28:35.381" v="1" actId="47"/>
        <pc:sldMkLst>
          <pc:docMk/>
          <pc:sldMk cId="201086864" sldId="276"/>
        </pc:sldMkLst>
      </pc:sldChg>
      <pc:sldChg chg="del">
        <pc:chgData name="Irene Alonso" userId="a6917866-b422-4145-b87d-cdb140f5da68" providerId="ADAL" clId="{BCE3C530-E0DE-4BC2-A68B-B401BE2E0982}" dt="2025-03-14T11:28:34.090" v="0" actId="47"/>
        <pc:sldMkLst>
          <pc:docMk/>
          <pc:sldMk cId="1104660618" sldId="1372"/>
        </pc:sldMkLst>
      </pc:sldChg>
      <pc:sldChg chg="modSp mod">
        <pc:chgData name="Irene Alonso" userId="a6917866-b422-4145-b87d-cdb140f5da68" providerId="ADAL" clId="{BCE3C530-E0DE-4BC2-A68B-B401BE2E0982}" dt="2025-03-20T08:52:27.639" v="3234" actId="6549"/>
        <pc:sldMkLst>
          <pc:docMk/>
          <pc:sldMk cId="4066167784" sldId="1435"/>
        </pc:sldMkLst>
        <pc:spChg chg="mod">
          <ac:chgData name="Irene Alonso" userId="a6917866-b422-4145-b87d-cdb140f5da68" providerId="ADAL" clId="{BCE3C530-E0DE-4BC2-A68B-B401BE2E0982}" dt="2025-03-20T08:52:27.639" v="3234" actId="6549"/>
          <ac:spMkLst>
            <pc:docMk/>
            <pc:sldMk cId="4066167784" sldId="1435"/>
            <ac:spMk id="6" creationId="{FF40AA07-2B38-4257-EC9E-DDC5AC709180}"/>
          </ac:spMkLst>
        </pc:spChg>
      </pc:sldChg>
      <pc:sldChg chg="modSp mod">
        <pc:chgData name="Irene Alonso" userId="a6917866-b422-4145-b87d-cdb140f5da68" providerId="ADAL" clId="{BCE3C530-E0DE-4BC2-A68B-B401BE2E0982}" dt="2025-03-21T13:31:56.490" v="3260"/>
        <pc:sldMkLst>
          <pc:docMk/>
          <pc:sldMk cId="4136775274" sldId="1437"/>
        </pc:sldMkLst>
      </pc:sldChg>
      <pc:sldChg chg="delSp add mod ord">
        <pc:chgData name="Irene Alonso" userId="a6917866-b422-4145-b87d-cdb140f5da68" providerId="ADAL" clId="{BCE3C530-E0DE-4BC2-A68B-B401BE2E0982}" dt="2025-03-21T12:15:49.981" v="3237"/>
        <pc:sldMkLst>
          <pc:docMk/>
          <pc:sldMk cId="220907933" sldId="1471"/>
        </pc:sldMkLst>
      </pc:sldChg>
      <pc:sldChg chg="del">
        <pc:chgData name="Irene Alonso" userId="a6917866-b422-4145-b87d-cdb140f5da68" providerId="ADAL" clId="{BCE3C530-E0DE-4BC2-A68B-B401BE2E0982}" dt="2025-03-14T11:28:36.381" v="2" actId="47"/>
        <pc:sldMkLst>
          <pc:docMk/>
          <pc:sldMk cId="3997905662" sldId="1472"/>
        </pc:sldMkLst>
      </pc:sldChg>
      <pc:sldChg chg="modSp mod modShow">
        <pc:chgData name="Irene Alonso" userId="a6917866-b422-4145-b87d-cdb140f5da68" providerId="ADAL" clId="{BCE3C530-E0DE-4BC2-A68B-B401BE2E0982}" dt="2025-03-19T15:35:53.920" v="3157" actId="20577"/>
        <pc:sldMkLst>
          <pc:docMk/>
          <pc:sldMk cId="3393922981" sldId="1473"/>
        </pc:sldMkLst>
      </pc:sldChg>
      <pc:sldChg chg="modSp del mod modShow">
        <pc:chgData name="Irene Alonso" userId="a6917866-b422-4145-b87d-cdb140f5da68" providerId="ADAL" clId="{BCE3C530-E0DE-4BC2-A68B-B401BE2E0982}" dt="2025-03-18T15:28:29.250" v="2232" actId="47"/>
        <pc:sldMkLst>
          <pc:docMk/>
          <pc:sldMk cId="465689156" sldId="1474"/>
        </pc:sldMkLst>
      </pc:sldChg>
      <pc:sldChg chg="modSp mod">
        <pc:chgData name="Irene Alonso" userId="a6917866-b422-4145-b87d-cdb140f5da68" providerId="ADAL" clId="{BCE3C530-E0DE-4BC2-A68B-B401BE2E0982}" dt="2025-03-19T15:35:40.646" v="3141" actId="113"/>
        <pc:sldMkLst>
          <pc:docMk/>
          <pc:sldMk cId="3625843952" sldId="1475"/>
        </pc:sldMkLst>
      </pc:sldChg>
      <pc:sldChg chg="modSp mod modShow">
        <pc:chgData name="Irene Alonso" userId="a6917866-b422-4145-b87d-cdb140f5da68" providerId="ADAL" clId="{BCE3C530-E0DE-4BC2-A68B-B401BE2E0982}" dt="2025-03-19T15:36:13.379" v="3159" actId="1076"/>
        <pc:sldMkLst>
          <pc:docMk/>
          <pc:sldMk cId="4011370330" sldId="1476"/>
        </pc:sldMkLst>
      </pc:sldChg>
      <pc:sldChg chg="modSp mod">
        <pc:chgData name="Irene Alonso" userId="a6917866-b422-4145-b87d-cdb140f5da68" providerId="ADAL" clId="{BCE3C530-E0DE-4BC2-A68B-B401BE2E0982}" dt="2025-03-18T10:23:02.069" v="2194" actId="20577"/>
        <pc:sldMkLst>
          <pc:docMk/>
          <pc:sldMk cId="1589521112" sldId="1481"/>
        </pc:sldMkLst>
      </pc:sldChg>
      <pc:sldChg chg="modSp del mod">
        <pc:chgData name="Irene Alonso" userId="a6917866-b422-4145-b87d-cdb140f5da68" providerId="ADAL" clId="{BCE3C530-E0DE-4BC2-A68B-B401BE2E0982}" dt="2025-03-19T15:38:00.526" v="3231" actId="47"/>
        <pc:sldMkLst>
          <pc:docMk/>
          <pc:sldMk cId="2881195576" sldId="1483"/>
        </pc:sldMkLst>
      </pc:sldChg>
      <pc:sldChg chg="modSp new del mod">
        <pc:chgData name="Irene Alonso" userId="a6917866-b422-4145-b87d-cdb140f5da68" providerId="ADAL" clId="{BCE3C530-E0DE-4BC2-A68B-B401BE2E0982}" dt="2025-03-18T14:47:56.255" v="2201" actId="47"/>
        <pc:sldMkLst>
          <pc:docMk/>
          <pc:sldMk cId="3091463914" sldId="1485"/>
        </pc:sldMkLst>
      </pc:sldChg>
      <pc:sldChg chg="mod modShow">
        <pc:chgData name="Irene Alonso" userId="a6917866-b422-4145-b87d-cdb140f5da68" providerId="ADAL" clId="{BCE3C530-E0DE-4BC2-A68B-B401BE2E0982}" dt="2025-03-14T12:56:30.823" v="830" actId="729"/>
        <pc:sldMkLst>
          <pc:docMk/>
          <pc:sldMk cId="230281403" sldId="1486"/>
        </pc:sldMkLst>
      </pc:sldChg>
      <pc:sldChg chg="mod modShow">
        <pc:chgData name="Irene Alonso" userId="a6917866-b422-4145-b87d-cdb140f5da68" providerId="ADAL" clId="{BCE3C530-E0DE-4BC2-A68B-B401BE2E0982}" dt="2025-03-14T12:56:28.888" v="829" actId="729"/>
        <pc:sldMkLst>
          <pc:docMk/>
          <pc:sldMk cId="1260044856" sldId="1487"/>
        </pc:sldMkLst>
      </pc:sldChg>
      <pc:sldChg chg="modSp new mod">
        <pc:chgData name="Irene Alonso" userId="a6917866-b422-4145-b87d-cdb140f5da68" providerId="ADAL" clId="{BCE3C530-E0DE-4BC2-A68B-B401BE2E0982}" dt="2025-03-19T15:37:40.079" v="3229" actId="313"/>
        <pc:sldMkLst>
          <pc:docMk/>
          <pc:sldMk cId="3766898059" sldId="1488"/>
        </pc:sldMkLst>
        <pc:spChg chg="mod">
          <ac:chgData name="Irene Alonso" userId="a6917866-b422-4145-b87d-cdb140f5da68" providerId="ADAL" clId="{BCE3C530-E0DE-4BC2-A68B-B401BE2E0982}" dt="2025-03-19T15:37:40.079" v="3229" actId="313"/>
          <ac:spMkLst>
            <pc:docMk/>
            <pc:sldMk cId="3766898059" sldId="1488"/>
            <ac:spMk id="2" creationId="{8222BA77-49DB-C934-2399-93C56BEAB609}"/>
          </ac:spMkLst>
        </pc:spChg>
        <pc:spChg chg="mod">
          <ac:chgData name="Irene Alonso" userId="a6917866-b422-4145-b87d-cdb140f5da68" providerId="ADAL" clId="{BCE3C530-E0DE-4BC2-A68B-B401BE2E0982}" dt="2025-03-19T15:37:24.118" v="3223" actId="255"/>
          <ac:spMkLst>
            <pc:docMk/>
            <pc:sldMk cId="3766898059" sldId="1488"/>
            <ac:spMk id="3" creationId="{DBFD5640-1720-11CA-2CAA-D0A30D7EF9F1}"/>
          </ac:spMkLst>
        </pc:spChg>
      </pc:sldChg>
      <pc:sldChg chg="modSp new mod ord">
        <pc:chgData name="Irene Alonso" userId="a6917866-b422-4145-b87d-cdb140f5da68" providerId="ADAL" clId="{BCE3C530-E0DE-4BC2-A68B-B401BE2E0982}" dt="2025-03-21T13:32:58.562" v="3442" actId="20577"/>
        <pc:sldMkLst>
          <pc:docMk/>
          <pc:sldMk cId="2788697263" sldId="1489"/>
        </pc:sldMkLst>
      </pc:sldChg>
      <pc:sldChg chg="modSp new mod">
        <pc:chgData name="Irene Alonso" userId="a6917866-b422-4145-b87d-cdb140f5da68" providerId="ADAL" clId="{BCE3C530-E0DE-4BC2-A68B-B401BE2E0982}" dt="2025-03-19T15:38:17.575" v="3233" actId="113"/>
        <pc:sldMkLst>
          <pc:docMk/>
          <pc:sldMk cId="1160111957" sldId="1493"/>
        </pc:sldMkLst>
      </pc:sldChg>
      <pc:sldChg chg="addSp delSp modSp new mod">
        <pc:chgData name="Irene Alonso" userId="a6917866-b422-4145-b87d-cdb140f5da68" providerId="ADAL" clId="{BCE3C530-E0DE-4BC2-A68B-B401BE2E0982}" dt="2025-03-21T13:31:45.572" v="3257" actId="1076"/>
        <pc:sldMkLst>
          <pc:docMk/>
          <pc:sldMk cId="140333297" sldId="1494"/>
        </pc:sldMkLst>
      </pc:sldChg>
      <pc:sldChg chg="delSp modSp new del mod">
        <pc:chgData name="Irene Alonso" userId="a6917866-b422-4145-b87d-cdb140f5da68" providerId="ADAL" clId="{BCE3C530-E0DE-4BC2-A68B-B401BE2E0982}" dt="2025-03-19T15:03:26.343" v="3096" actId="47"/>
        <pc:sldMkLst>
          <pc:docMk/>
          <pc:sldMk cId="3412472482" sldId="1495"/>
        </pc:sldMkLst>
      </pc:sldChg>
    </pc:docChg>
  </pc:docChgLst>
  <pc:docChgLst>
    <pc:chgData name="Andrea Jimenez" userId="3688e062-9104-4ddb-99c9-fd43b08e557c" providerId="ADAL" clId="{113C317D-A748-4280-BE32-40FD32A7FCE0}"/>
    <pc:docChg chg="custSel addSld delSld modSld">
      <pc:chgData name="Andrea Jimenez" userId="3688e062-9104-4ddb-99c9-fd43b08e557c" providerId="ADAL" clId="{113C317D-A748-4280-BE32-40FD32A7FCE0}" dt="2025-04-15T14:40:51.924" v="125" actId="113"/>
      <pc:docMkLst>
        <pc:docMk/>
      </pc:docMkLst>
      <pc:sldChg chg="addSp modSp mod">
        <pc:chgData name="Andrea Jimenez" userId="3688e062-9104-4ddb-99c9-fd43b08e557c" providerId="ADAL" clId="{113C317D-A748-4280-BE32-40FD32A7FCE0}" dt="2025-04-08T08:49:52.328" v="13" actId="1076"/>
        <pc:sldMkLst>
          <pc:docMk/>
          <pc:sldMk cId="4066167784" sldId="1435"/>
        </pc:sldMkLst>
        <pc:spChg chg="add mod">
          <ac:chgData name="Andrea Jimenez" userId="3688e062-9104-4ddb-99c9-fd43b08e557c" providerId="ADAL" clId="{113C317D-A748-4280-BE32-40FD32A7FCE0}" dt="2025-04-08T08:49:46.908" v="12" actId="207"/>
          <ac:spMkLst>
            <pc:docMk/>
            <pc:sldMk cId="4066167784" sldId="1435"/>
            <ac:spMk id="2" creationId="{7073CB0A-1E2B-E9F0-F8DD-856C1314EAA9}"/>
          </ac:spMkLst>
        </pc:spChg>
        <pc:spChg chg="mod">
          <ac:chgData name="Andrea Jimenez" userId="3688e062-9104-4ddb-99c9-fd43b08e557c" providerId="ADAL" clId="{113C317D-A748-4280-BE32-40FD32A7FCE0}" dt="2025-04-08T08:49:52.328" v="13" actId="1076"/>
          <ac:spMkLst>
            <pc:docMk/>
            <pc:sldMk cId="4066167784" sldId="1435"/>
            <ac:spMk id="6" creationId="{FF40AA07-2B38-4257-EC9E-DDC5AC709180}"/>
          </ac:spMkLst>
        </pc:spChg>
      </pc:sldChg>
      <pc:sldChg chg="modSp mod">
        <pc:chgData name="Andrea Jimenez" userId="3688e062-9104-4ddb-99c9-fd43b08e557c" providerId="ADAL" clId="{113C317D-A748-4280-BE32-40FD32A7FCE0}" dt="2025-04-08T08:52:38.601" v="64" actId="6549"/>
        <pc:sldMkLst>
          <pc:docMk/>
          <pc:sldMk cId="3766898059" sldId="1488"/>
        </pc:sldMkLst>
        <pc:spChg chg="mod">
          <ac:chgData name="Andrea Jimenez" userId="3688e062-9104-4ddb-99c9-fd43b08e557c" providerId="ADAL" clId="{113C317D-A748-4280-BE32-40FD32A7FCE0}" dt="2025-04-08T08:52:38.601" v="64" actId="6549"/>
          <ac:spMkLst>
            <pc:docMk/>
            <pc:sldMk cId="3766898059" sldId="1488"/>
            <ac:spMk id="3" creationId="{DBFD5640-1720-11CA-2CAA-D0A30D7EF9F1}"/>
          </ac:spMkLst>
        </pc:spChg>
      </pc:sldChg>
      <pc:sldChg chg="del">
        <pc:chgData name="Andrea Jimenez" userId="3688e062-9104-4ddb-99c9-fd43b08e557c" providerId="ADAL" clId="{113C317D-A748-4280-BE32-40FD32A7FCE0}" dt="2025-04-08T08:51:09.352" v="30" actId="2696"/>
        <pc:sldMkLst>
          <pc:docMk/>
          <pc:sldMk cId="1772086540" sldId="1490"/>
        </pc:sldMkLst>
      </pc:sldChg>
      <pc:sldChg chg="modSp mod modCm">
        <pc:chgData name="Andrea Jimenez" userId="3688e062-9104-4ddb-99c9-fd43b08e557c" providerId="ADAL" clId="{113C317D-A748-4280-BE32-40FD32A7FCE0}" dt="2025-04-15T14:40:24.369" v="118" actId="14100"/>
        <pc:sldMkLst>
          <pc:docMk/>
          <pc:sldMk cId="1312058999" sldId="1491"/>
        </pc:sldMkLst>
        <pc:spChg chg="mod">
          <ac:chgData name="Andrea Jimenez" userId="3688e062-9104-4ddb-99c9-fd43b08e557c" providerId="ADAL" clId="{113C317D-A748-4280-BE32-40FD32A7FCE0}" dt="2025-04-15T14:40:24.369" v="118" actId="14100"/>
          <ac:spMkLst>
            <pc:docMk/>
            <pc:sldMk cId="1312058999" sldId="1491"/>
            <ac:spMk id="3" creationId="{F8F8CA42-A851-F927-40BB-77DD5975B0D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ndrea Jimenez" userId="3688e062-9104-4ddb-99c9-fd43b08e557c" providerId="ADAL" clId="{113C317D-A748-4280-BE32-40FD32A7FCE0}" dt="2025-04-14T14:16:55.430" v="111" actId="20577"/>
              <pc2:cmMkLst xmlns:pc2="http://schemas.microsoft.com/office/powerpoint/2019/9/main/command">
                <pc:docMk/>
                <pc:sldMk cId="1312058999" sldId="1491"/>
                <pc2:cmMk id="{7455F1CC-59AB-4E00-8179-C252CAFDC01F}"/>
              </pc2:cmMkLst>
            </pc226:cmChg>
          </p:ext>
        </pc:extLst>
      </pc:sldChg>
      <pc:sldChg chg="modSp mod">
        <pc:chgData name="Andrea Jimenez" userId="3688e062-9104-4ddb-99c9-fd43b08e557c" providerId="ADAL" clId="{113C317D-A748-4280-BE32-40FD32A7FCE0}" dt="2025-04-15T14:40:11.885" v="116" actId="1076"/>
        <pc:sldMkLst>
          <pc:docMk/>
          <pc:sldMk cId="4207246064" sldId="1492"/>
        </pc:sldMkLst>
        <pc:spChg chg="mod">
          <ac:chgData name="Andrea Jimenez" userId="3688e062-9104-4ddb-99c9-fd43b08e557c" providerId="ADAL" clId="{113C317D-A748-4280-BE32-40FD32A7FCE0}" dt="2025-04-08T08:50:28.812" v="22" actId="20577"/>
          <ac:spMkLst>
            <pc:docMk/>
            <pc:sldMk cId="4207246064" sldId="1492"/>
            <ac:spMk id="2" creationId="{56C62D2D-E625-720E-452B-B84023C05315}"/>
          </ac:spMkLst>
        </pc:spChg>
        <pc:spChg chg="mod">
          <ac:chgData name="Andrea Jimenez" userId="3688e062-9104-4ddb-99c9-fd43b08e557c" providerId="ADAL" clId="{113C317D-A748-4280-BE32-40FD32A7FCE0}" dt="2025-04-15T14:40:11.885" v="116" actId="1076"/>
          <ac:spMkLst>
            <pc:docMk/>
            <pc:sldMk cId="4207246064" sldId="1492"/>
            <ac:spMk id="3" creationId="{0523F85D-81A4-7B4D-A3D6-678FB5E73AB6}"/>
          </ac:spMkLst>
        </pc:spChg>
      </pc:sldChg>
      <pc:sldChg chg="modSp mod modCm">
        <pc:chgData name="Andrea Jimenez" userId="3688e062-9104-4ddb-99c9-fd43b08e557c" providerId="ADAL" clId="{113C317D-A748-4280-BE32-40FD32A7FCE0}" dt="2025-04-14T14:18:04.105" v="112" actId="108"/>
        <pc:sldMkLst>
          <pc:docMk/>
          <pc:sldMk cId="3390629394" sldId="1493"/>
        </pc:sldMkLst>
        <pc:spChg chg="mod">
          <ac:chgData name="Andrea Jimenez" userId="3688e062-9104-4ddb-99c9-fd43b08e557c" providerId="ADAL" clId="{113C317D-A748-4280-BE32-40FD32A7FCE0}" dt="2025-04-14T14:18:04.105" v="112" actId="108"/>
          <ac:spMkLst>
            <pc:docMk/>
            <pc:sldMk cId="3390629394" sldId="1493"/>
            <ac:spMk id="2" creationId="{C78B35C5-FAD2-F5CA-9EAD-497190120F9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ndrea Jimenez" userId="3688e062-9104-4ddb-99c9-fd43b08e557c" providerId="ADAL" clId="{113C317D-A748-4280-BE32-40FD32A7FCE0}" dt="2025-04-08T08:50:12.699" v="14"/>
              <pc2:cmMkLst xmlns:pc2="http://schemas.microsoft.com/office/powerpoint/2019/9/main/command">
                <pc:docMk/>
                <pc:sldMk cId="3390629394" sldId="1493"/>
                <pc2:cmMk id="{BA7D2BA2-E535-4943-ACEC-0445CFA32092}"/>
              </pc2:cmMkLst>
            </pc226:cmChg>
          </p:ext>
        </pc:extLst>
      </pc:sldChg>
      <pc:sldChg chg="modSp add mod">
        <pc:chgData name="Andrea Jimenez" userId="3688e062-9104-4ddb-99c9-fd43b08e557c" providerId="ADAL" clId="{113C317D-A748-4280-BE32-40FD32A7FCE0}" dt="2025-04-08T08:51:28.577" v="40" actId="20577"/>
        <pc:sldMkLst>
          <pc:docMk/>
          <pc:sldMk cId="895348968" sldId="1494"/>
        </pc:sldMkLst>
        <pc:spChg chg="mod">
          <ac:chgData name="Andrea Jimenez" userId="3688e062-9104-4ddb-99c9-fd43b08e557c" providerId="ADAL" clId="{113C317D-A748-4280-BE32-40FD32A7FCE0}" dt="2025-04-08T08:51:24.601" v="39" actId="20577"/>
          <ac:spMkLst>
            <pc:docMk/>
            <pc:sldMk cId="895348968" sldId="1494"/>
            <ac:spMk id="2" creationId="{F0CA61E9-82E0-DC32-3724-60290C23CBAE}"/>
          </ac:spMkLst>
        </pc:spChg>
        <pc:spChg chg="mod">
          <ac:chgData name="Andrea Jimenez" userId="3688e062-9104-4ddb-99c9-fd43b08e557c" providerId="ADAL" clId="{113C317D-A748-4280-BE32-40FD32A7FCE0}" dt="2025-04-08T08:51:28.577" v="40" actId="20577"/>
          <ac:spMkLst>
            <pc:docMk/>
            <pc:sldMk cId="895348968" sldId="1494"/>
            <ac:spMk id="3" creationId="{3D3957CD-CEF7-BB51-1509-2516F864EF8F}"/>
          </ac:spMkLst>
        </pc:spChg>
      </pc:sldChg>
      <pc:sldChg chg="modSp add mod">
        <pc:chgData name="Andrea Jimenez" userId="3688e062-9104-4ddb-99c9-fd43b08e557c" providerId="ADAL" clId="{113C317D-A748-4280-BE32-40FD32A7FCE0}" dt="2025-04-08T08:52:49.340" v="80"/>
        <pc:sldMkLst>
          <pc:docMk/>
          <pc:sldMk cId="1576817860" sldId="1495"/>
        </pc:sldMkLst>
        <pc:spChg chg="mod">
          <ac:chgData name="Andrea Jimenez" userId="3688e062-9104-4ddb-99c9-fd43b08e557c" providerId="ADAL" clId="{113C317D-A748-4280-BE32-40FD32A7FCE0}" dt="2025-04-08T08:52:27.594" v="63" actId="20577"/>
          <ac:spMkLst>
            <pc:docMk/>
            <pc:sldMk cId="1576817860" sldId="1495"/>
            <ac:spMk id="2" creationId="{137C81F2-E8B7-5C8B-883D-3BAA4765C6D7}"/>
          </ac:spMkLst>
        </pc:spChg>
        <pc:spChg chg="mod">
          <ac:chgData name="Andrea Jimenez" userId="3688e062-9104-4ddb-99c9-fd43b08e557c" providerId="ADAL" clId="{113C317D-A748-4280-BE32-40FD32A7FCE0}" dt="2025-04-08T08:52:49.340" v="80"/>
          <ac:spMkLst>
            <pc:docMk/>
            <pc:sldMk cId="1576817860" sldId="1495"/>
            <ac:spMk id="3" creationId="{FDCBC1F6-07C4-74B6-8A07-64B5CCCF9F8F}"/>
          </ac:spMkLst>
        </pc:spChg>
      </pc:sldChg>
      <pc:sldChg chg="modSp mod">
        <pc:chgData name="Andrea Jimenez" userId="3688e062-9104-4ddb-99c9-fd43b08e557c" providerId="ADAL" clId="{113C317D-A748-4280-BE32-40FD32A7FCE0}" dt="2025-04-15T14:40:51.924" v="125" actId="113"/>
        <pc:sldMkLst>
          <pc:docMk/>
          <pc:sldMk cId="3283319969" sldId="1498"/>
        </pc:sldMkLst>
        <pc:spChg chg="mod">
          <ac:chgData name="Andrea Jimenez" userId="3688e062-9104-4ddb-99c9-fd43b08e557c" providerId="ADAL" clId="{113C317D-A748-4280-BE32-40FD32A7FCE0}" dt="2025-04-15T14:40:51.924" v="125" actId="113"/>
          <ac:spMkLst>
            <pc:docMk/>
            <pc:sldMk cId="3283319969" sldId="1498"/>
            <ac:spMk id="2" creationId="{40A4545B-496B-74FA-8854-2B6C49366AE8}"/>
          </ac:spMkLst>
        </pc:spChg>
      </pc:sldChg>
    </pc:docChg>
  </pc:docChgLst>
  <pc:docChgLst>
    <pc:chgData name="Marta Hergueta" userId="S::marta.hergueta@ecorys.com::ed78e91e-97b1-410e-9a0d-74d1fdf2c51a" providerId="AD" clId="Web-{2D64ED3D-A841-966A-9369-F34F11DC7EEE}"/>
    <pc:docChg chg="modSld">
      <pc:chgData name="Marta Hergueta" userId="S::marta.hergueta@ecorys.com::ed78e91e-97b1-410e-9a0d-74d1fdf2c51a" providerId="AD" clId="Web-{2D64ED3D-A841-966A-9369-F34F11DC7EEE}" dt="2025-04-14T14:30:48.509" v="43" actId="20577"/>
      <pc:docMkLst>
        <pc:docMk/>
      </pc:docMkLst>
      <pc:sldChg chg="modSp">
        <pc:chgData name="Marta Hergueta" userId="S::marta.hergueta@ecorys.com::ed78e91e-97b1-410e-9a0d-74d1fdf2c51a" providerId="AD" clId="Web-{2D64ED3D-A841-966A-9369-F34F11DC7EEE}" dt="2025-04-14T14:29:40.506" v="27"/>
        <pc:sldMkLst>
          <pc:docMk/>
          <pc:sldMk cId="3766898059" sldId="1488"/>
        </pc:sldMkLst>
        <pc:spChg chg="mod">
          <ac:chgData name="Marta Hergueta" userId="S::marta.hergueta@ecorys.com::ed78e91e-97b1-410e-9a0d-74d1fdf2c51a" providerId="AD" clId="Web-{2D64ED3D-A841-966A-9369-F34F11DC7EEE}" dt="2025-04-14T14:29:40.506" v="27"/>
          <ac:spMkLst>
            <pc:docMk/>
            <pc:sldMk cId="3766898059" sldId="1488"/>
            <ac:spMk id="2" creationId="{8222BA77-49DB-C934-2399-93C56BEAB609}"/>
          </ac:spMkLst>
        </pc:spChg>
        <pc:spChg chg="mod">
          <ac:chgData name="Marta Hergueta" userId="S::marta.hergueta@ecorys.com::ed78e91e-97b1-410e-9a0d-74d1fdf2c51a" providerId="AD" clId="Web-{2D64ED3D-A841-966A-9369-F34F11DC7EEE}" dt="2025-04-14T14:29:32.491" v="26"/>
          <ac:spMkLst>
            <pc:docMk/>
            <pc:sldMk cId="3766898059" sldId="1488"/>
            <ac:spMk id="3" creationId="{DBFD5640-1720-11CA-2CAA-D0A30D7EF9F1}"/>
          </ac:spMkLst>
        </pc:spChg>
      </pc:sldChg>
      <pc:sldChg chg="modSp">
        <pc:chgData name="Marta Hergueta" userId="S::marta.hergueta@ecorys.com::ed78e91e-97b1-410e-9a0d-74d1fdf2c51a" providerId="AD" clId="Web-{2D64ED3D-A841-966A-9369-F34F11DC7EEE}" dt="2025-04-14T14:29:53.069" v="30" actId="20577"/>
        <pc:sldMkLst>
          <pc:docMk/>
          <pc:sldMk cId="1312058999" sldId="1491"/>
        </pc:sldMkLst>
        <pc:spChg chg="mod">
          <ac:chgData name="Marta Hergueta" userId="S::marta.hergueta@ecorys.com::ed78e91e-97b1-410e-9a0d-74d1fdf2c51a" providerId="AD" clId="Web-{2D64ED3D-A841-966A-9369-F34F11DC7EEE}" dt="2025-04-14T14:29:53.069" v="30" actId="20577"/>
          <ac:spMkLst>
            <pc:docMk/>
            <pc:sldMk cId="1312058999" sldId="1491"/>
            <ac:spMk id="2" creationId="{9ED8C55F-F84A-A6A0-BCCF-2BA02962D3FB}"/>
          </ac:spMkLst>
        </pc:spChg>
        <pc:spChg chg="mod">
          <ac:chgData name="Marta Hergueta" userId="S::marta.hergueta@ecorys.com::ed78e91e-97b1-410e-9a0d-74d1fdf2c51a" providerId="AD" clId="Web-{2D64ED3D-A841-966A-9369-F34F11DC7EEE}" dt="2025-04-14T14:29:46.319" v="28"/>
          <ac:spMkLst>
            <pc:docMk/>
            <pc:sldMk cId="1312058999" sldId="1491"/>
            <ac:spMk id="3" creationId="{F8F8CA42-A851-F927-40BB-77DD5975B0D1}"/>
          </ac:spMkLst>
        </pc:spChg>
      </pc:sldChg>
      <pc:sldChg chg="modSp">
        <pc:chgData name="Marta Hergueta" userId="S::marta.hergueta@ecorys.com::ed78e91e-97b1-410e-9a0d-74d1fdf2c51a" providerId="AD" clId="Web-{2D64ED3D-A841-966A-9369-F34F11DC7EEE}" dt="2025-04-14T14:29:15.740" v="23" actId="20577"/>
        <pc:sldMkLst>
          <pc:docMk/>
          <pc:sldMk cId="4207246064" sldId="1492"/>
        </pc:sldMkLst>
        <pc:spChg chg="mod">
          <ac:chgData name="Marta Hergueta" userId="S::marta.hergueta@ecorys.com::ed78e91e-97b1-410e-9a0d-74d1fdf2c51a" providerId="AD" clId="Web-{2D64ED3D-A841-966A-9369-F34F11DC7EEE}" dt="2025-04-14T14:29:15.740" v="23" actId="20577"/>
          <ac:spMkLst>
            <pc:docMk/>
            <pc:sldMk cId="4207246064" sldId="1492"/>
            <ac:spMk id="3" creationId="{0523F85D-81A4-7B4D-A3D6-678FB5E73AB6}"/>
          </ac:spMkLst>
        </pc:spChg>
      </pc:sldChg>
      <pc:sldChg chg="modSp">
        <pc:chgData name="Marta Hergueta" userId="S::marta.hergueta@ecorys.com::ed78e91e-97b1-410e-9a0d-74d1fdf2c51a" providerId="AD" clId="Web-{2D64ED3D-A841-966A-9369-F34F11DC7EEE}" dt="2025-04-14T14:30:48.509" v="43" actId="20577"/>
        <pc:sldMkLst>
          <pc:docMk/>
          <pc:sldMk cId="3390629394" sldId="1493"/>
        </pc:sldMkLst>
        <pc:spChg chg="mod">
          <ac:chgData name="Marta Hergueta" userId="S::marta.hergueta@ecorys.com::ed78e91e-97b1-410e-9a0d-74d1fdf2c51a" providerId="AD" clId="Web-{2D64ED3D-A841-966A-9369-F34F11DC7EEE}" dt="2025-04-14T14:30:37.352" v="32"/>
          <ac:spMkLst>
            <pc:docMk/>
            <pc:sldMk cId="3390629394" sldId="1493"/>
            <ac:spMk id="2" creationId="{C78B35C5-FAD2-F5CA-9EAD-497190120F9A}"/>
          </ac:spMkLst>
        </pc:spChg>
        <pc:spChg chg="mod">
          <ac:chgData name="Marta Hergueta" userId="S::marta.hergueta@ecorys.com::ed78e91e-97b1-410e-9a0d-74d1fdf2c51a" providerId="AD" clId="Web-{2D64ED3D-A841-966A-9369-F34F11DC7EEE}" dt="2025-04-14T14:30:48.509" v="43" actId="20577"/>
          <ac:spMkLst>
            <pc:docMk/>
            <pc:sldMk cId="3390629394" sldId="1493"/>
            <ac:spMk id="3" creationId="{1178451E-65C7-B902-5CE1-B599D9EE49E4}"/>
          </ac:spMkLst>
        </pc:spChg>
      </pc:sldChg>
      <pc:sldChg chg="modSp">
        <pc:chgData name="Marta Hergueta" userId="S::marta.hergueta@ecorys.com::ed78e91e-97b1-410e-9a0d-74d1fdf2c51a" providerId="AD" clId="Web-{2D64ED3D-A841-966A-9369-F34F11DC7EEE}" dt="2025-04-14T14:29:20.771" v="24"/>
        <pc:sldMkLst>
          <pc:docMk/>
          <pc:sldMk cId="895348968" sldId="1494"/>
        </pc:sldMkLst>
        <pc:spChg chg="mod">
          <ac:chgData name="Marta Hergueta" userId="S::marta.hergueta@ecorys.com::ed78e91e-97b1-410e-9a0d-74d1fdf2c51a" providerId="AD" clId="Web-{2D64ED3D-A841-966A-9369-F34F11DC7EEE}" dt="2025-04-14T14:29:20.771" v="24"/>
          <ac:spMkLst>
            <pc:docMk/>
            <pc:sldMk cId="895348968" sldId="1494"/>
            <ac:spMk id="3" creationId="{3D3957CD-CEF7-BB51-1509-2516F864EF8F}"/>
          </ac:spMkLst>
        </pc:spChg>
      </pc:sldChg>
      <pc:sldChg chg="modSp">
        <pc:chgData name="Marta Hergueta" userId="S::marta.hergueta@ecorys.com::ed78e91e-97b1-410e-9a0d-74d1fdf2c51a" providerId="AD" clId="Web-{2D64ED3D-A841-966A-9369-F34F11DC7EEE}" dt="2025-04-14T14:29:26.662" v="25"/>
        <pc:sldMkLst>
          <pc:docMk/>
          <pc:sldMk cId="1576817860" sldId="1495"/>
        </pc:sldMkLst>
        <pc:spChg chg="mod">
          <ac:chgData name="Marta Hergueta" userId="S::marta.hergueta@ecorys.com::ed78e91e-97b1-410e-9a0d-74d1fdf2c51a" providerId="AD" clId="Web-{2D64ED3D-A841-966A-9369-F34F11DC7EEE}" dt="2025-04-14T14:29:26.662" v="25"/>
          <ac:spMkLst>
            <pc:docMk/>
            <pc:sldMk cId="1576817860" sldId="1495"/>
            <ac:spMk id="3" creationId="{FDCBC1F6-07C4-74B6-8A07-64B5CCCF9F8F}"/>
          </ac:spMkLst>
        </pc:spChg>
      </pc:sldChg>
      <pc:sldChg chg="modSp">
        <pc:chgData name="Marta Hergueta" userId="S::marta.hergueta@ecorys.com::ed78e91e-97b1-410e-9a0d-74d1fdf2c51a" providerId="AD" clId="Web-{2D64ED3D-A841-966A-9369-F34F11DC7EEE}" dt="2025-04-14T14:29:57.820" v="31" actId="20577"/>
        <pc:sldMkLst>
          <pc:docMk/>
          <pc:sldMk cId="3283319969" sldId="1498"/>
        </pc:sldMkLst>
        <pc:spChg chg="mod">
          <ac:chgData name="Marta Hergueta" userId="S::marta.hergueta@ecorys.com::ed78e91e-97b1-410e-9a0d-74d1fdf2c51a" providerId="AD" clId="Web-{2D64ED3D-A841-966A-9369-F34F11DC7EEE}" dt="2025-04-14T14:29:57.820" v="31" actId="20577"/>
          <ac:spMkLst>
            <pc:docMk/>
            <pc:sldMk cId="3283319969" sldId="1498"/>
            <ac:spMk id="2" creationId="{40A4545B-496B-74FA-8854-2B6C49366AE8}"/>
          </ac:spMkLst>
        </pc:spChg>
        <pc:spChg chg="mod">
          <ac:chgData name="Marta Hergueta" userId="S::marta.hergueta@ecorys.com::ed78e91e-97b1-410e-9a0d-74d1fdf2c51a" providerId="AD" clId="Web-{2D64ED3D-A841-966A-9369-F34F11DC7EEE}" dt="2025-04-14T14:27:59.143" v="6" actId="20577"/>
          <ac:spMkLst>
            <pc:docMk/>
            <pc:sldMk cId="3283319969" sldId="1498"/>
            <ac:spMk id="3" creationId="{C3C83DAC-0B61-7611-3557-222D33990411}"/>
          </ac:spMkLst>
        </pc:spChg>
      </pc:sldChg>
    </pc:docChg>
  </pc:docChgLst>
  <pc:docChgLst>
    <pc:chgData name="Marta Hergueta" userId="ed78e91e-97b1-410e-9a0d-74d1fdf2c51a" providerId="ADAL" clId="{6B067D47-790A-4E7B-B5B4-15C3EA0DCDAF}"/>
    <pc:docChg chg="modSld">
      <pc:chgData name="Marta Hergueta" userId="ed78e91e-97b1-410e-9a0d-74d1fdf2c51a" providerId="ADAL" clId="{6B067D47-790A-4E7B-B5B4-15C3EA0DCDAF}" dt="2025-04-15T15:46:01.022" v="35" actId="20577"/>
      <pc:docMkLst>
        <pc:docMk/>
      </pc:docMkLst>
      <pc:sldChg chg="modSp mod">
        <pc:chgData name="Marta Hergueta" userId="ed78e91e-97b1-410e-9a0d-74d1fdf2c51a" providerId="ADAL" clId="{6B067D47-790A-4E7B-B5B4-15C3EA0DCDAF}" dt="2025-04-15T15:45:46.771" v="15" actId="12"/>
        <pc:sldMkLst>
          <pc:docMk/>
          <pc:sldMk cId="3766898059" sldId="1488"/>
        </pc:sldMkLst>
        <pc:spChg chg="mod">
          <ac:chgData name="Marta Hergueta" userId="ed78e91e-97b1-410e-9a0d-74d1fdf2c51a" providerId="ADAL" clId="{6B067D47-790A-4E7B-B5B4-15C3EA0DCDAF}" dt="2025-04-15T15:45:46.771" v="15" actId="12"/>
          <ac:spMkLst>
            <pc:docMk/>
            <pc:sldMk cId="3766898059" sldId="1488"/>
            <ac:spMk id="3" creationId="{DBFD5640-1720-11CA-2CAA-D0A30D7EF9F1}"/>
          </ac:spMkLst>
        </pc:spChg>
      </pc:sldChg>
      <pc:sldChg chg="modSp mod">
        <pc:chgData name="Marta Hergueta" userId="ed78e91e-97b1-410e-9a0d-74d1fdf2c51a" providerId="ADAL" clId="{6B067D47-790A-4E7B-B5B4-15C3EA0DCDAF}" dt="2025-04-15T15:46:01.022" v="35" actId="20577"/>
        <pc:sldMkLst>
          <pc:docMk/>
          <pc:sldMk cId="1312058999" sldId="1491"/>
        </pc:sldMkLst>
        <pc:spChg chg="mod">
          <ac:chgData name="Marta Hergueta" userId="ed78e91e-97b1-410e-9a0d-74d1fdf2c51a" providerId="ADAL" clId="{6B067D47-790A-4E7B-B5B4-15C3EA0DCDAF}" dt="2025-04-15T15:46:01.022" v="35" actId="20577"/>
          <ac:spMkLst>
            <pc:docMk/>
            <pc:sldMk cId="1312058999" sldId="1491"/>
            <ac:spMk id="3" creationId="{F8F8CA42-A851-F927-40BB-77DD5975B0D1}"/>
          </ac:spMkLst>
        </pc:spChg>
      </pc:sldChg>
      <pc:sldChg chg="modSp mod">
        <pc:chgData name="Marta Hergueta" userId="ed78e91e-97b1-410e-9a0d-74d1fdf2c51a" providerId="ADAL" clId="{6B067D47-790A-4E7B-B5B4-15C3EA0DCDAF}" dt="2025-04-15T15:45:24.548" v="4" actId="12"/>
        <pc:sldMkLst>
          <pc:docMk/>
          <pc:sldMk cId="4207246064" sldId="1492"/>
        </pc:sldMkLst>
        <pc:spChg chg="mod">
          <ac:chgData name="Marta Hergueta" userId="ed78e91e-97b1-410e-9a0d-74d1fdf2c51a" providerId="ADAL" clId="{6B067D47-790A-4E7B-B5B4-15C3EA0DCDAF}" dt="2025-04-15T15:45:24.548" v="4" actId="12"/>
          <ac:spMkLst>
            <pc:docMk/>
            <pc:sldMk cId="4207246064" sldId="1492"/>
            <ac:spMk id="3" creationId="{0523F85D-81A4-7B4D-A3D6-678FB5E73AB6}"/>
          </ac:spMkLst>
        </pc:spChg>
      </pc:sldChg>
      <pc:sldChg chg="modSp">
        <pc:chgData name="Marta Hergueta" userId="ed78e91e-97b1-410e-9a0d-74d1fdf2c51a" providerId="ADAL" clId="{6B067D47-790A-4E7B-B5B4-15C3EA0DCDAF}" dt="2025-04-15T15:45:20.430" v="2" actId="12"/>
        <pc:sldMkLst>
          <pc:docMk/>
          <pc:sldMk cId="3390629394" sldId="1493"/>
        </pc:sldMkLst>
        <pc:spChg chg="mod">
          <ac:chgData name="Marta Hergueta" userId="ed78e91e-97b1-410e-9a0d-74d1fdf2c51a" providerId="ADAL" clId="{6B067D47-790A-4E7B-B5B4-15C3EA0DCDAF}" dt="2025-04-15T15:45:20.430" v="2" actId="12"/>
          <ac:spMkLst>
            <pc:docMk/>
            <pc:sldMk cId="3390629394" sldId="1493"/>
            <ac:spMk id="2" creationId="{C78B35C5-FAD2-F5CA-9EAD-497190120F9A}"/>
          </ac:spMkLst>
        </pc:spChg>
      </pc:sldChg>
      <pc:sldChg chg="modSp mod">
        <pc:chgData name="Marta Hergueta" userId="ed78e91e-97b1-410e-9a0d-74d1fdf2c51a" providerId="ADAL" clId="{6B067D47-790A-4E7B-B5B4-15C3EA0DCDAF}" dt="2025-04-15T15:45:30.404" v="7" actId="12"/>
        <pc:sldMkLst>
          <pc:docMk/>
          <pc:sldMk cId="895348968" sldId="1494"/>
        </pc:sldMkLst>
        <pc:spChg chg="mod">
          <ac:chgData name="Marta Hergueta" userId="ed78e91e-97b1-410e-9a0d-74d1fdf2c51a" providerId="ADAL" clId="{6B067D47-790A-4E7B-B5B4-15C3EA0DCDAF}" dt="2025-04-15T15:45:30.404" v="7" actId="12"/>
          <ac:spMkLst>
            <pc:docMk/>
            <pc:sldMk cId="895348968" sldId="1494"/>
            <ac:spMk id="3" creationId="{3D3957CD-CEF7-BB51-1509-2516F864EF8F}"/>
          </ac:spMkLst>
        </pc:spChg>
      </pc:sldChg>
      <pc:sldChg chg="modSp mod">
        <pc:chgData name="Marta Hergueta" userId="ed78e91e-97b1-410e-9a0d-74d1fdf2c51a" providerId="ADAL" clId="{6B067D47-790A-4E7B-B5B4-15C3EA0DCDAF}" dt="2025-04-15T15:45:38.973" v="11" actId="12"/>
        <pc:sldMkLst>
          <pc:docMk/>
          <pc:sldMk cId="1576817860" sldId="1495"/>
        </pc:sldMkLst>
        <pc:spChg chg="mod">
          <ac:chgData name="Marta Hergueta" userId="ed78e91e-97b1-410e-9a0d-74d1fdf2c51a" providerId="ADAL" clId="{6B067D47-790A-4E7B-B5B4-15C3EA0DCDAF}" dt="2025-04-15T15:45:38.973" v="11" actId="12"/>
          <ac:spMkLst>
            <pc:docMk/>
            <pc:sldMk cId="1576817860" sldId="1495"/>
            <ac:spMk id="3" creationId="{FDCBC1F6-07C4-74B6-8A07-64B5CCCF9F8F}"/>
          </ac:spMkLst>
        </pc:spChg>
      </pc:sldChg>
    </pc:docChg>
  </pc:docChgLst>
  <pc:docChgLst>
    <pc:chgData name="Marta Hergueta" userId="S::marta.hergueta@ecorys.com::ed78e91e-97b1-410e-9a0d-74d1fdf2c51a" providerId="AD" clId="Web-{733B7ADE-ED14-9468-5747-F4072B9F8E4D}"/>
    <pc:docChg chg="modSld">
      <pc:chgData name="Marta Hergueta" userId="S::marta.hergueta@ecorys.com::ed78e91e-97b1-410e-9a0d-74d1fdf2c51a" providerId="AD" clId="Web-{733B7ADE-ED14-9468-5747-F4072B9F8E4D}" dt="2025-04-15T15:45:01.109" v="2" actId="20577"/>
      <pc:docMkLst>
        <pc:docMk/>
      </pc:docMkLst>
      <pc:sldChg chg="modSp">
        <pc:chgData name="Marta Hergueta" userId="S::marta.hergueta@ecorys.com::ed78e91e-97b1-410e-9a0d-74d1fdf2c51a" providerId="AD" clId="Web-{733B7ADE-ED14-9468-5747-F4072B9F8E4D}" dt="2025-04-15T15:45:01.109" v="2" actId="20577"/>
        <pc:sldMkLst>
          <pc:docMk/>
          <pc:sldMk cId="4207246064" sldId="1492"/>
        </pc:sldMkLst>
        <pc:spChg chg="mod">
          <ac:chgData name="Marta Hergueta" userId="S::marta.hergueta@ecorys.com::ed78e91e-97b1-410e-9a0d-74d1fdf2c51a" providerId="AD" clId="Web-{733B7ADE-ED14-9468-5747-F4072B9F8E4D}" dt="2025-04-15T15:45:01.109" v="2" actId="20577"/>
          <ac:spMkLst>
            <pc:docMk/>
            <pc:sldMk cId="4207246064" sldId="1492"/>
            <ac:spMk id="3" creationId="{0523F85D-81A4-7B4D-A3D6-678FB5E73AB6}"/>
          </ac:spMkLst>
        </pc:spChg>
      </pc:sldChg>
      <pc:sldChg chg="modSp">
        <pc:chgData name="Marta Hergueta" userId="S::marta.hergueta@ecorys.com::ed78e91e-97b1-410e-9a0d-74d1fdf2c51a" providerId="AD" clId="Web-{733B7ADE-ED14-9468-5747-F4072B9F8E4D}" dt="2025-04-15T15:44:51.827" v="0" actId="14100"/>
        <pc:sldMkLst>
          <pc:docMk/>
          <pc:sldMk cId="895348968" sldId="1494"/>
        </pc:sldMkLst>
        <pc:spChg chg="mod">
          <ac:chgData name="Marta Hergueta" userId="S::marta.hergueta@ecorys.com::ed78e91e-97b1-410e-9a0d-74d1fdf2c51a" providerId="AD" clId="Web-{733B7ADE-ED14-9468-5747-F4072B9F8E4D}" dt="2025-04-15T15:44:51.827" v="0" actId="14100"/>
          <ac:spMkLst>
            <pc:docMk/>
            <pc:sldMk cId="895348968" sldId="1494"/>
            <ac:spMk id="3" creationId="{3D3957CD-CEF7-BB51-1509-2516F864EF8F}"/>
          </ac:spMkLst>
        </pc:spChg>
      </pc:sldChg>
      <pc:sldChg chg="modSp">
        <pc:chgData name="Marta Hergueta" userId="S::marta.hergueta@ecorys.com::ed78e91e-97b1-410e-9a0d-74d1fdf2c51a" providerId="AD" clId="Web-{733B7ADE-ED14-9468-5747-F4072B9F8E4D}" dt="2025-04-15T15:44:55.843" v="1" actId="14100"/>
        <pc:sldMkLst>
          <pc:docMk/>
          <pc:sldMk cId="1576817860" sldId="1495"/>
        </pc:sldMkLst>
        <pc:spChg chg="mod">
          <ac:chgData name="Marta Hergueta" userId="S::marta.hergueta@ecorys.com::ed78e91e-97b1-410e-9a0d-74d1fdf2c51a" providerId="AD" clId="Web-{733B7ADE-ED14-9468-5747-F4072B9F8E4D}" dt="2025-04-15T15:44:55.843" v="1" actId="14100"/>
          <ac:spMkLst>
            <pc:docMk/>
            <pc:sldMk cId="1576817860" sldId="1495"/>
            <ac:spMk id="3" creationId="{FDCBC1F6-07C4-74B6-8A07-64B5CCCF9F8F}"/>
          </ac:spMkLst>
        </pc:spChg>
      </pc:sldChg>
    </pc:docChg>
  </pc:docChgLst>
  <pc:docChgLst>
    <pc:chgData name="Andrea Jimenez" userId="S::andrea.jimenez@ecorys.com::3688e062-9104-4ddb-99c9-fd43b08e557c" providerId="AD" clId="Web-{DB8FEB3D-2737-2C66-40C2-C5E06D140910}"/>
    <pc:docChg chg="mod modSld">
      <pc:chgData name="Andrea Jimenez" userId="S::andrea.jimenez@ecorys.com::3688e062-9104-4ddb-99c9-fd43b08e557c" providerId="AD" clId="Web-{DB8FEB3D-2737-2C66-40C2-C5E06D140910}" dt="2025-04-08T07:29:13.200" v="4"/>
      <pc:docMkLst>
        <pc:docMk/>
      </pc:docMkLst>
      <pc:sldChg chg="modSp modCm">
        <pc:chgData name="Andrea Jimenez" userId="S::andrea.jimenez@ecorys.com::3688e062-9104-4ddb-99c9-fd43b08e557c" providerId="AD" clId="Web-{DB8FEB3D-2737-2C66-40C2-C5E06D140910}" dt="2025-04-08T07:28:16.448" v="3" actId="20577"/>
        <pc:sldMkLst>
          <pc:docMk/>
          <pc:sldMk cId="3390629394" sldId="1493"/>
        </pc:sldMkLst>
        <pc:spChg chg="mod">
          <ac:chgData name="Andrea Jimenez" userId="S::andrea.jimenez@ecorys.com::3688e062-9104-4ddb-99c9-fd43b08e557c" providerId="AD" clId="Web-{DB8FEB3D-2737-2C66-40C2-C5E06D140910}" dt="2025-04-08T07:28:16.448" v="3" actId="20577"/>
          <ac:spMkLst>
            <pc:docMk/>
            <pc:sldMk cId="3390629394" sldId="1493"/>
            <ac:spMk id="2" creationId="{C78B35C5-FAD2-F5CA-9EAD-497190120F9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ndrea Jimenez" userId="S::andrea.jimenez@ecorys.com::3688e062-9104-4ddb-99c9-fd43b08e557c" providerId="AD" clId="Web-{DB8FEB3D-2737-2C66-40C2-C5E06D140910}" dt="2025-04-08T07:28:16.432" v="2" actId="20577"/>
              <pc2:cmMkLst xmlns:pc2="http://schemas.microsoft.com/office/powerpoint/2019/9/main/command">
                <pc:docMk/>
                <pc:sldMk cId="3390629394" sldId="1493"/>
                <pc2:cmMk id="{BA7D2BA2-E535-4943-ACEC-0445CFA32092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0D033-5146-48EA-A3AA-8763B2FF93E3}" type="datetimeFigureOut">
              <a:rPr lang="es-ES" smtClean="0"/>
              <a:t>15/04/2025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C7944-735A-4425-9FB5-E2A529BA4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379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27C9F82D-8A91-D2A7-F71D-EF8C0038B90E}"/>
              </a:ext>
            </a:extLst>
          </p:cNvPr>
          <p:cNvSpPr/>
          <p:nvPr userDrawn="1"/>
        </p:nvSpPr>
        <p:spPr>
          <a:xfrm>
            <a:off x="-2" y="-3970"/>
            <a:ext cx="12192001" cy="68619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639CF00-E6AB-EBE8-B95A-0C24FA13EC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8000"/>
            <a:ext cx="12192000" cy="1440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F3F584E0-5103-34B6-2B5E-B6BC192C307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600" spc="-15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421BC45-A263-2770-E54D-C9B754DE8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8475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7FFE4-2443-7AA1-7D08-AB97937C34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-122238"/>
            <a:ext cx="1285875" cy="1285875"/>
          </a:xfrm>
          <a:prstGeom prst="rect">
            <a:avLst/>
          </a:prstGeom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D5AB86-1E40-BA3A-083F-C94C8A98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1085" y="6688028"/>
            <a:ext cx="1202692" cy="169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000" smtClean="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fld id="{06261FA8-E793-4C03-A026-C8F13C0E013D}" type="slidenum">
              <a:rPr lang="it-IT" smtClean="0"/>
              <a:pPr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84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B6B9B879-4FD3-1C59-857B-363FDA07F0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8000"/>
            <a:ext cx="12192000" cy="1440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A7339348-BFB9-5D94-0339-349786C120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725" y="-3970"/>
            <a:ext cx="10648950" cy="1167608"/>
          </a:xfrm>
        </p:spPr>
        <p:txBody>
          <a:bodyPr>
            <a:normAutofit/>
          </a:bodyPr>
          <a:lstStyle>
            <a:lvl1pPr>
              <a:defRPr sz="2800" spc="-150">
                <a:solidFill>
                  <a:srgbClr val="2597AB"/>
                </a:solidFill>
                <a:latin typeface="Montserrat" pitchFamily="2" charset="0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8A71C-8A10-71C9-4C7D-7FA5AEC33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1573608"/>
            <a:ext cx="12020549" cy="3589519"/>
          </a:xfrm>
        </p:spPr>
        <p:txBody>
          <a:bodyPr/>
          <a:lstStyle>
            <a:lvl1pPr>
              <a:defRPr spc="-150">
                <a:solidFill>
                  <a:srgbClr val="38475F"/>
                </a:solidFill>
                <a:latin typeface="Montserrat" pitchFamily="2" charset="0"/>
              </a:defRPr>
            </a:lvl1pPr>
            <a:lvl2pPr>
              <a:defRPr spc="-150">
                <a:solidFill>
                  <a:srgbClr val="38475F"/>
                </a:solidFill>
                <a:latin typeface="Montserrat" pitchFamily="2" charset="0"/>
              </a:defRPr>
            </a:lvl2pPr>
            <a:lvl3pPr>
              <a:defRPr spc="-150">
                <a:solidFill>
                  <a:srgbClr val="38475F"/>
                </a:solidFill>
                <a:latin typeface="Montserrat" pitchFamily="2" charset="0"/>
              </a:defRPr>
            </a:lvl3pPr>
            <a:lvl4pPr>
              <a:defRPr spc="-150">
                <a:solidFill>
                  <a:srgbClr val="38475F"/>
                </a:solidFill>
                <a:latin typeface="Montserrat" pitchFamily="2" charset="0"/>
              </a:defRPr>
            </a:lvl4pPr>
            <a:lvl5pPr>
              <a:defRPr spc="-150">
                <a:solidFill>
                  <a:srgbClr val="38475F"/>
                </a:solidFill>
                <a:latin typeface="Montserrat" pitchFamily="2" charset="0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2C064233-6741-623B-EF0C-996120EB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1085" y="6688028"/>
            <a:ext cx="1202692" cy="169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000" smtClean="0">
                <a:solidFill>
                  <a:schemeClr val="tx1"/>
                </a:solidFill>
                <a:latin typeface="Montserrat" pitchFamily="2" charset="0"/>
              </a:defRPr>
            </a:lvl1pPr>
          </a:lstStyle>
          <a:p>
            <a:fld id="{06261FA8-E793-4C03-A026-C8F13C0E013D}" type="slidenum">
              <a:rPr lang="it-IT" smtClean="0"/>
              <a:pPr/>
              <a:t>‹Nº›</a:t>
            </a:fld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93165B27-1022-9E75-B4BA-63067CEA5B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20400" y="-122238"/>
            <a:ext cx="12858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41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411F803-54DE-56F0-647E-E3BF1D54020E}"/>
              </a:ext>
            </a:extLst>
          </p:cNvPr>
          <p:cNvSpPr/>
          <p:nvPr userDrawn="1"/>
        </p:nvSpPr>
        <p:spPr>
          <a:xfrm>
            <a:off x="-2" y="-3970"/>
            <a:ext cx="12192001" cy="68619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FEFC5B08-9242-A354-0292-18682EE71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-122238"/>
            <a:ext cx="1285875" cy="128587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A7339348-BFB9-5D94-0339-349786C120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725" y="-3970"/>
            <a:ext cx="10648950" cy="1167608"/>
          </a:xfrm>
        </p:spPr>
        <p:txBody>
          <a:bodyPr>
            <a:normAutofit/>
          </a:bodyPr>
          <a:lstStyle>
            <a:lvl1pPr>
              <a:defRPr sz="2800" spc="-150">
                <a:solidFill>
                  <a:srgbClr val="38475F"/>
                </a:solidFill>
                <a:latin typeface="Montserrat" pitchFamily="2" charset="0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8A71C-8A10-71C9-4C7D-7FA5AEC33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1573607"/>
            <a:ext cx="12020549" cy="3844392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Montserrat" pitchFamily="2" charset="0"/>
              </a:defRPr>
            </a:lvl1pPr>
            <a:lvl2pPr>
              <a:defRPr spc="-150">
                <a:solidFill>
                  <a:schemeClr val="bg1"/>
                </a:solidFill>
                <a:latin typeface="Montserrat" pitchFamily="2" charset="0"/>
              </a:defRPr>
            </a:lvl2pPr>
            <a:lvl3pPr>
              <a:defRPr spc="-150">
                <a:solidFill>
                  <a:schemeClr val="bg1"/>
                </a:solidFill>
                <a:latin typeface="Montserrat" pitchFamily="2" charset="0"/>
              </a:defRPr>
            </a:lvl3pPr>
            <a:lvl4pPr>
              <a:defRPr spc="-150">
                <a:solidFill>
                  <a:schemeClr val="bg1"/>
                </a:solidFill>
                <a:latin typeface="Montserrat" pitchFamily="2" charset="0"/>
              </a:defRPr>
            </a:lvl4pPr>
            <a:lvl5pPr>
              <a:defRPr spc="-150">
                <a:solidFill>
                  <a:schemeClr val="bg1"/>
                </a:solidFill>
                <a:latin typeface="Montserrat" pitchFamily="2" charset="0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C7B1330-BA6D-BAD0-03E6-03369CBF94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8000"/>
            <a:ext cx="12192000" cy="1440000"/>
          </a:xfrm>
          <a:prstGeom prst="rect">
            <a:avLst/>
          </a:prstGeom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944316-7FD3-7BC4-2701-3A72065C1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1085" y="6688028"/>
            <a:ext cx="1202692" cy="169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000" smtClean="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fld id="{06261FA8-E793-4C03-A026-C8F13C0E013D}" type="slidenum">
              <a:rPr lang="it-IT" smtClean="0"/>
              <a:pPr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48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93165B27-1022-9E75-B4BA-63067CEA5B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20400" y="-122238"/>
            <a:ext cx="1285875" cy="128587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75169D1B-FA47-7CD2-4D41-A5B69F7EFF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8000"/>
            <a:ext cx="12192000" cy="1440000"/>
          </a:xfrm>
          <a:prstGeom prst="rect">
            <a:avLst/>
          </a:prstGeom>
        </p:spPr>
      </p:pic>
      <p:sp>
        <p:nvSpPr>
          <p:cNvPr id="3" name="Segnaposto numero diapositiva 5">
            <a:extLst>
              <a:ext uri="{FF2B5EF4-FFF2-40B4-BE49-F238E27FC236}">
                <a16:creationId xmlns:a16="http://schemas.microsoft.com/office/drawing/2014/main" id="{90CD0669-1608-3794-78BD-CC442EE14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1085" y="6688028"/>
            <a:ext cx="1202692" cy="169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000" smtClean="0">
                <a:solidFill>
                  <a:schemeClr val="tx1"/>
                </a:solidFill>
                <a:latin typeface="Montserrat" pitchFamily="2" charset="0"/>
              </a:defRPr>
            </a:lvl1pPr>
          </a:lstStyle>
          <a:p>
            <a:fld id="{06261FA8-E793-4C03-A026-C8F13C0E013D}" type="slidenum">
              <a:rPr lang="it-IT" smtClean="0"/>
              <a:pPr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24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B8A2F39C-9991-CBE4-5B0A-DF46966A967C}"/>
              </a:ext>
            </a:extLst>
          </p:cNvPr>
          <p:cNvSpPr/>
          <p:nvPr userDrawn="1"/>
        </p:nvSpPr>
        <p:spPr>
          <a:xfrm>
            <a:off x="-2" y="-3970"/>
            <a:ext cx="12192001" cy="68619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F27AEC9D-46A3-40CC-BD29-665D21342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-122238"/>
            <a:ext cx="1285875" cy="128587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68BFE10E-E9EF-F775-59A6-2F42E4EA81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8000"/>
            <a:ext cx="12192000" cy="1440000"/>
          </a:xfrm>
          <a:prstGeom prst="rect">
            <a:avLst/>
          </a:prstGeom>
        </p:spPr>
      </p:pic>
      <p:sp>
        <p:nvSpPr>
          <p:cNvPr id="3" name="Segnaposto numero diapositiva 5">
            <a:extLst>
              <a:ext uri="{FF2B5EF4-FFF2-40B4-BE49-F238E27FC236}">
                <a16:creationId xmlns:a16="http://schemas.microsoft.com/office/drawing/2014/main" id="{260BDA07-FC6D-D3FD-810C-4A3E27A2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1085" y="6688028"/>
            <a:ext cx="1202692" cy="169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000" smtClean="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fld id="{06261FA8-E793-4C03-A026-C8F13C0E013D}" type="slidenum">
              <a:rPr lang="it-IT" smtClean="0"/>
              <a:pPr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4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C99F209E-85CF-8D46-3118-04895B8CCC06}"/>
              </a:ext>
            </a:extLst>
          </p:cNvPr>
          <p:cNvSpPr/>
          <p:nvPr userDrawn="1"/>
        </p:nvSpPr>
        <p:spPr>
          <a:xfrm>
            <a:off x="-2" y="-3970"/>
            <a:ext cx="12192001" cy="68619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F27AEC9D-46A3-40CC-BD29-665D21342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-122238"/>
            <a:ext cx="1285875" cy="128587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FCAB7C89-78BF-443C-D754-CD57836EC336}"/>
              </a:ext>
            </a:extLst>
          </p:cNvPr>
          <p:cNvSpPr/>
          <p:nvPr userDrawn="1"/>
        </p:nvSpPr>
        <p:spPr>
          <a:xfrm>
            <a:off x="2775942" y="3685226"/>
            <a:ext cx="6763207" cy="1396728"/>
          </a:xfrm>
          <a:prstGeom prst="rect">
            <a:avLst/>
          </a:prstGeom>
          <a:solidFill>
            <a:srgbClr val="2297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3DD7499-9EA6-077B-A64E-9A463DFF0D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3768" y="2826631"/>
            <a:ext cx="8924459" cy="1639010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BEB89AFE-E8AD-1B59-13F4-45F149C3257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8000"/>
            <a:ext cx="12192000" cy="1440000"/>
          </a:xfrm>
          <a:prstGeom prst="rect">
            <a:avLst/>
          </a:prstGeom>
        </p:spPr>
      </p:pic>
      <p:sp>
        <p:nvSpPr>
          <p:cNvPr id="3" name="Segnaposto numero diapositiva 5">
            <a:extLst>
              <a:ext uri="{FF2B5EF4-FFF2-40B4-BE49-F238E27FC236}">
                <a16:creationId xmlns:a16="http://schemas.microsoft.com/office/drawing/2014/main" id="{89804BBE-B5DC-2D4A-4801-2551EACC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1085" y="6688028"/>
            <a:ext cx="1202692" cy="169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000" smtClean="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fld id="{06261FA8-E793-4C03-A026-C8F13C0E013D}" type="slidenum">
              <a:rPr lang="it-IT" smtClean="0"/>
              <a:pPr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70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339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EC273D9-4BC4-C97E-113C-5E3969441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231970-501D-D9D1-E4FD-96F554DE7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26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2597AB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rgbClr val="38475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rgbClr val="38475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rgbClr val="38475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rgbClr val="38475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rgbClr val="3847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8B35C5-FAD2-F5CA-9EAD-497190120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665" y="1860413"/>
            <a:ext cx="10284164" cy="3323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algn="just" eaLnBrk="0" fontAlgn="base" hangingPunct="0">
              <a:buFont typeface="Arial" panose="020B0604020202020204" pitchFamily="34" charset="0"/>
              <a:buChar char="•"/>
            </a:pPr>
            <a:r>
              <a:rPr lang="en-US" sz="2400" spc="-150" dirty="0">
                <a:solidFill>
                  <a:srgbClr val="38475F"/>
                </a:solidFill>
                <a:latin typeface="Montserrat"/>
              </a:rPr>
              <a:t>The Elevator Pitch should be no longer than </a:t>
            </a:r>
            <a:r>
              <a:rPr lang="en-US" sz="2400" b="1" spc="-150" dirty="0">
                <a:solidFill>
                  <a:srgbClr val="38475F"/>
                </a:solidFill>
                <a:latin typeface="Montserrat"/>
              </a:rPr>
              <a:t>3-minutes.</a:t>
            </a:r>
            <a:endParaRPr lang="es-E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spc="-150" dirty="0">
                <a:solidFill>
                  <a:srgbClr val="38475F"/>
                </a:solidFill>
                <a:latin typeface="Montserrat"/>
              </a:rPr>
              <a:t>Stick to the current number of slides, or even fewer if you manage.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spc="-150" dirty="0">
                <a:solidFill>
                  <a:srgbClr val="38475F"/>
                </a:solidFill>
                <a:latin typeface="Montserrat"/>
              </a:rPr>
              <a:t>The bullet points on each slide are meant to guide the structure.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spc="-150" dirty="0">
                <a:solidFill>
                  <a:srgbClr val="38475F"/>
                </a:solidFill>
                <a:latin typeface="Montserrat"/>
              </a:rPr>
              <a:t>Focus on basic information for every bullet and keep it short and readable.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150" dirty="0">
                <a:solidFill>
                  <a:srgbClr val="38475F"/>
                </a:solidFill>
                <a:latin typeface="Montserrat"/>
              </a:rPr>
              <a:t>Use powerful, clear and short sentences.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150" dirty="0">
                <a:solidFill>
                  <a:srgbClr val="38475F"/>
                </a:solidFill>
                <a:latin typeface="Montserrat"/>
              </a:rPr>
              <a:t>Use high-quality and readable graphics, diagrams, tables, pictures.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150" dirty="0">
                <a:solidFill>
                  <a:srgbClr val="38475F"/>
                </a:solidFill>
                <a:latin typeface="Montserrat"/>
              </a:rPr>
              <a:t>Avoid duplicating information </a:t>
            </a:r>
            <a:endParaRPr lang="en-US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2597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1178451E-65C7-B902-5CE1-B599D9EE49E4}"/>
              </a:ext>
            </a:extLst>
          </p:cNvPr>
          <p:cNvSpPr txBox="1">
            <a:spLocks/>
          </p:cNvSpPr>
          <p:nvPr/>
        </p:nvSpPr>
        <p:spPr>
          <a:xfrm>
            <a:off x="732385" y="508140"/>
            <a:ext cx="10648950" cy="1167608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2597AB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b="1" err="1">
                <a:latin typeface="Montserrat"/>
              </a:rPr>
              <a:t>Instructions</a:t>
            </a:r>
            <a:r>
              <a:rPr lang="es-ES" b="1">
                <a:latin typeface="Montserrat"/>
              </a:rPr>
              <a:t>- How </a:t>
            </a:r>
            <a:r>
              <a:rPr lang="es-ES" b="1" err="1">
                <a:latin typeface="Montserrat"/>
              </a:rPr>
              <a:t>to</a:t>
            </a:r>
            <a:r>
              <a:rPr lang="es-ES" b="1">
                <a:latin typeface="Montserrat"/>
              </a:rPr>
              <a:t> </a:t>
            </a:r>
            <a:r>
              <a:rPr lang="en-GB" b="1">
                <a:latin typeface="Montserrat"/>
              </a:rPr>
              <a:t>fill</a:t>
            </a:r>
            <a:r>
              <a:rPr lang="es-ES" b="1">
                <a:latin typeface="Montserrat"/>
              </a:rPr>
              <a:t> </a:t>
            </a:r>
            <a:r>
              <a:rPr lang="es-ES" b="1" err="1">
                <a:latin typeface="Montserrat"/>
              </a:rPr>
              <a:t>this</a:t>
            </a:r>
            <a:r>
              <a:rPr lang="es-ES" b="1">
                <a:latin typeface="Montserrat"/>
              </a:rPr>
              <a:t> </a:t>
            </a:r>
            <a:r>
              <a:rPr lang="es-ES" b="1" err="1">
                <a:latin typeface="Montserrat"/>
              </a:rPr>
              <a:t>template</a:t>
            </a:r>
            <a:endParaRPr lang="es-ES" b="1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39062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D163183-06B1-2CDE-1E35-1608C8F69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err="1">
                <a:latin typeface="Montserrat"/>
              </a:rPr>
              <a:t>BlueMissionMed</a:t>
            </a:r>
            <a:r>
              <a:rPr lang="en-GB" b="1" dirty="0">
                <a:latin typeface="Montserrat"/>
              </a:rPr>
              <a:t> Support Programme</a:t>
            </a:r>
            <a:br>
              <a:rPr lang="en-GB"/>
            </a:br>
            <a:br>
              <a:rPr lang="en-GB"/>
            </a:br>
            <a:r>
              <a:rPr lang="en-GB" dirty="0">
                <a:latin typeface="Montserrat"/>
              </a:rPr>
              <a:t>[Name of the Solution]</a:t>
            </a:r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FF40AA07-2B38-4257-EC9E-DDC5AC709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76801"/>
            <a:ext cx="9144000" cy="1020762"/>
          </a:xfrm>
        </p:spPr>
        <p:txBody>
          <a:bodyPr/>
          <a:lstStyle/>
          <a:p>
            <a:pPr rtl="0"/>
            <a:r>
              <a:rPr lang="en-US"/>
              <a:t>[Company/organisation logo]</a:t>
            </a:r>
            <a:br>
              <a:rPr lang="en-US"/>
            </a:br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5FA5B5-67B1-F2CF-71F1-F0FD34809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261FA8-E793-4C03-A026-C8F13C0E013D}" type="slidenum">
              <a:rPr kumimoji="0" lang="it-IT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0"/>
              <a:ea typeface="+mn-ea"/>
              <a:cs typeface="+mn-cs"/>
            </a:endParaRPr>
          </a:p>
        </p:txBody>
      </p:sp>
      <p:sp>
        <p:nvSpPr>
          <p:cNvPr id="2" name="Sottotitolo 5">
            <a:extLst>
              <a:ext uri="{FF2B5EF4-FFF2-40B4-BE49-F238E27FC236}">
                <a16:creationId xmlns:a16="http://schemas.microsoft.com/office/drawing/2014/main" id="{7073CB0A-1E2B-E9F0-F8DD-856C1314EAA9}"/>
              </a:ext>
            </a:extLst>
          </p:cNvPr>
          <p:cNvSpPr txBox="1">
            <a:spLocks/>
          </p:cNvSpPr>
          <p:nvPr/>
        </p:nvSpPr>
        <p:spPr>
          <a:xfrm>
            <a:off x="1365504" y="3594629"/>
            <a:ext cx="9144000" cy="8831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400" kern="1200">
                <a:solidFill>
                  <a:srgbClr val="38475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000" kern="1200">
                <a:solidFill>
                  <a:srgbClr val="38475F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rgbClr val="38475F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rgbClr val="38475F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rgbClr val="38475F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[Country]</a:t>
            </a:r>
            <a:endParaRPr lang="en-GB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616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564B1-A069-3456-77F9-3A86F2CC5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62D2D-E625-720E-452B-B84023C05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008" y="169972"/>
            <a:ext cx="10648950" cy="1167608"/>
          </a:xfrm>
        </p:spPr>
        <p:txBody>
          <a:bodyPr/>
          <a:lstStyle/>
          <a:p>
            <a:r>
              <a:rPr lang="es-ES" b="1" err="1">
                <a:latin typeface="Montserrat"/>
              </a:rPr>
              <a:t>Problem</a:t>
            </a:r>
            <a:r>
              <a:rPr lang="es-ES" b="1">
                <a:latin typeface="Montserrat"/>
              </a:rPr>
              <a:t> </a:t>
            </a:r>
            <a:r>
              <a:rPr lang="es-ES" b="1" err="1">
                <a:latin typeface="Montserrat"/>
              </a:rPr>
              <a:t>to</a:t>
            </a:r>
            <a:r>
              <a:rPr lang="es-ES" b="1">
                <a:latin typeface="Montserrat"/>
              </a:rPr>
              <a:t> be </a:t>
            </a:r>
            <a:r>
              <a:rPr lang="es-ES" b="1" err="1">
                <a:latin typeface="Montserrat"/>
              </a:rPr>
              <a:t>solved</a:t>
            </a:r>
            <a:endParaRPr lang="es-ES" err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23F85D-81A4-7B4D-A3D6-678FB5E73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04" y="1558358"/>
            <a:ext cx="11513992" cy="40727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  <a:latin typeface="Montserrat"/>
              </a:rPr>
              <a:t>Provide a clear explanation of the current problem. </a:t>
            </a:r>
            <a:endParaRPr lang="en-US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  <a:latin typeface="Montserrat"/>
              </a:rPr>
              <a:t>Try to quantify the problem. Add statistics/facts/figures to grab attention.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  <a:latin typeface="Montserrat"/>
              </a:rPr>
              <a:t>What is the negative impact of the problem (economic, social, environmental)?</a:t>
            </a:r>
            <a:endParaRPr lang="en-US" dirty="0">
              <a:solidFill>
                <a:schemeClr val="tx2"/>
              </a:solidFill>
            </a:endParaRPr>
          </a:p>
          <a:p>
            <a:pPr lvl="1"/>
            <a:endParaRPr lang="en-US" sz="1200" dirty="0"/>
          </a:p>
          <a:p>
            <a:endParaRPr lang="es-ES" sz="1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5C84A7-9A7F-2D5D-0326-4515ACDDC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1FA8-E793-4C03-A026-C8F13C0E013D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ABB0FAD-C580-5999-4D03-0CA016858801}"/>
              </a:ext>
            </a:extLst>
          </p:cNvPr>
          <p:cNvSpPr txBox="1"/>
          <p:nvPr/>
        </p:nvSpPr>
        <p:spPr>
          <a:xfrm>
            <a:off x="9478297" y="88490"/>
            <a:ext cx="124869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/>
              <a:t>Company/</a:t>
            </a:r>
            <a:r>
              <a:rPr lang="es-ES" sz="1600" err="1"/>
              <a:t>organisation</a:t>
            </a:r>
            <a:r>
              <a:rPr lang="es-ES" sz="1600"/>
              <a:t> logo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20724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6E80AD-3179-FC68-5F33-1563D0CFC8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CA61E9-82E0-DC32-3724-60290C23C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008" y="169972"/>
            <a:ext cx="10648950" cy="1167608"/>
          </a:xfrm>
        </p:spPr>
        <p:txBody>
          <a:bodyPr/>
          <a:lstStyle/>
          <a:p>
            <a:r>
              <a:rPr lang="es-ES" b="1" err="1">
                <a:latin typeface="Montserrat"/>
              </a:rPr>
              <a:t>Our</a:t>
            </a:r>
            <a:r>
              <a:rPr lang="es-ES" b="1">
                <a:latin typeface="Montserrat"/>
              </a:rPr>
              <a:t> Innovative </a:t>
            </a:r>
            <a:r>
              <a:rPr lang="es-ES" b="1" err="1">
                <a:latin typeface="Montserrat"/>
              </a:rPr>
              <a:t>Solution</a:t>
            </a:r>
            <a:endParaRPr lang="es-ES" b="1" err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3957CD-CEF7-BB51-1509-2516F864E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83" y="1531681"/>
            <a:ext cx="10530811" cy="40727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Brief description of the solution </a:t>
            </a:r>
            <a:endParaRPr lang="es-ES" dirty="0">
              <a:solidFill>
                <a:srgbClr val="38486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How it works (simple and visual explanation) </a:t>
            </a:r>
            <a:endParaRPr lang="en-US" dirty="0">
              <a:solidFill>
                <a:srgbClr val="38486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Key benefits (efficiency, impact, scalability)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Alignment with EU MISSIONS OBJECTIVE</a:t>
            </a:r>
          </a:p>
          <a:p>
            <a:pPr lvl="1"/>
            <a:endParaRPr lang="en-US" dirty="0">
              <a:solidFill>
                <a:srgbClr val="384860"/>
              </a:solidFill>
            </a:endParaRPr>
          </a:p>
          <a:p>
            <a:endParaRPr lang="es-ES" sz="2400" dirty="0">
              <a:solidFill>
                <a:srgbClr val="384860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5F4F34-AE6F-1EFA-BE82-3A4F8EE4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1FA8-E793-4C03-A026-C8F13C0E013D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ED4BF0-4134-5535-CB3C-BFAFB3A68A97}"/>
              </a:ext>
            </a:extLst>
          </p:cNvPr>
          <p:cNvSpPr txBox="1"/>
          <p:nvPr/>
        </p:nvSpPr>
        <p:spPr>
          <a:xfrm>
            <a:off x="9478297" y="88490"/>
            <a:ext cx="124869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/>
              <a:t>Company/</a:t>
            </a:r>
            <a:r>
              <a:rPr lang="es-ES" sz="1600" err="1"/>
              <a:t>organisation</a:t>
            </a:r>
            <a:r>
              <a:rPr lang="es-ES" sz="1600"/>
              <a:t> logo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89534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935847-139C-CEAA-A9CE-11DAB3E8FF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C81F2-E8B7-5C8B-883D-3BAA4765C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008" y="169972"/>
            <a:ext cx="10648950" cy="1167608"/>
          </a:xfrm>
        </p:spPr>
        <p:txBody>
          <a:bodyPr/>
          <a:lstStyle/>
          <a:p>
            <a:r>
              <a:rPr lang="es-ES" b="1" err="1"/>
              <a:t>Value</a:t>
            </a:r>
            <a:r>
              <a:rPr lang="es-ES" b="1"/>
              <a:t> </a:t>
            </a:r>
            <a:r>
              <a:rPr lang="es-ES" b="1" err="1"/>
              <a:t>Proposition</a:t>
            </a:r>
            <a:endParaRPr lang="es-ES" b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CBC1F6-07C4-74B6-8A07-64B5CCCF9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81" y="1531681"/>
            <a:ext cx="10550013" cy="40727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Market analysis and competitive advantage explanation.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What differentiates your solution from others in the market? (Technological innovation/ Disruptive Model/unique approach,…).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Details on the technological/services components, </a:t>
            </a:r>
            <a:r>
              <a:rPr lang="en-US" dirty="0" err="1">
                <a:solidFill>
                  <a:srgbClr val="384860"/>
                </a:solidFill>
                <a:latin typeface="Montserrat"/>
              </a:rPr>
              <a:t>etc</a:t>
            </a:r>
            <a:endParaRPr lang="en-US" dirty="0">
              <a:solidFill>
                <a:srgbClr val="384860"/>
              </a:solidFill>
              <a:latin typeface="Montserrat"/>
            </a:endParaRPr>
          </a:p>
          <a:p>
            <a:pPr lvl="1">
              <a:lnSpc>
                <a:spcPct val="150000"/>
              </a:lnSpc>
            </a:pPr>
            <a:endParaRPr lang="en-US" dirty="0">
              <a:solidFill>
                <a:srgbClr val="384860"/>
              </a:solidFill>
              <a:latin typeface="Montserrat"/>
            </a:endParaRPr>
          </a:p>
          <a:p>
            <a:pPr lvl="1">
              <a:lnSpc>
                <a:spcPct val="150000"/>
              </a:lnSpc>
            </a:pPr>
            <a:endParaRPr lang="en-US" dirty="0">
              <a:solidFill>
                <a:srgbClr val="384860"/>
              </a:solidFill>
            </a:endParaRPr>
          </a:p>
          <a:p>
            <a:pPr lvl="1"/>
            <a:endParaRPr lang="en-US" dirty="0">
              <a:solidFill>
                <a:srgbClr val="384860"/>
              </a:solidFill>
            </a:endParaRPr>
          </a:p>
          <a:p>
            <a:endParaRPr lang="es-ES" sz="2400" dirty="0">
              <a:solidFill>
                <a:srgbClr val="384860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85346A-5AB5-731B-D6F8-88CCA1742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1FA8-E793-4C03-A026-C8F13C0E013D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9CFA14-796A-34C1-03D3-C14B673E0057}"/>
              </a:ext>
            </a:extLst>
          </p:cNvPr>
          <p:cNvSpPr txBox="1"/>
          <p:nvPr/>
        </p:nvSpPr>
        <p:spPr>
          <a:xfrm>
            <a:off x="9478297" y="88490"/>
            <a:ext cx="124869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/>
              <a:t>Company/</a:t>
            </a:r>
            <a:r>
              <a:rPr lang="es-ES" sz="1600" err="1"/>
              <a:t>organisation</a:t>
            </a:r>
            <a:r>
              <a:rPr lang="es-ES" sz="1600"/>
              <a:t> logo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57681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2BA77-49DB-C934-2399-93C56BEAB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008" y="169972"/>
            <a:ext cx="10648950" cy="1167608"/>
          </a:xfrm>
        </p:spPr>
        <p:txBody>
          <a:bodyPr/>
          <a:lstStyle/>
          <a:p>
            <a:r>
              <a:rPr lang="es-ES" b="1"/>
              <a:t>Business </a:t>
            </a:r>
            <a:r>
              <a:rPr lang="es-ES" b="1" err="1"/>
              <a:t>model</a:t>
            </a:r>
            <a:r>
              <a:rPr lang="es-ES" b="1"/>
              <a:t> and </a:t>
            </a:r>
            <a:r>
              <a:rPr lang="es-ES" b="1" err="1"/>
              <a:t>Implementation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FD5640-1720-11CA-2CAA-D0A30D7EF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48" y="1337580"/>
            <a:ext cx="11166105" cy="4365130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Brief timeline (i.e. Pre-seed Stage, Early-stage start-up, Growth stage...)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Current </a:t>
            </a:r>
            <a:r>
              <a:rPr lang="en-US" dirty="0" err="1">
                <a:solidFill>
                  <a:srgbClr val="384860"/>
                </a:solidFill>
                <a:latin typeface="Montserrat"/>
              </a:rPr>
              <a:t>organisational</a:t>
            </a:r>
            <a:r>
              <a:rPr lang="en-US" dirty="0">
                <a:solidFill>
                  <a:srgbClr val="384860"/>
                </a:solidFill>
                <a:latin typeface="Montserrat"/>
              </a:rPr>
              <a:t> structure (team, expertise, profiles)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Targeted clients: who they are and how you intend to reach them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Include the key elements of your Business Model.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384860"/>
                </a:solidFill>
                <a:latin typeface="Montserrat"/>
              </a:rPr>
              <a:t>Indicate the market approach and revenue streams (B2B, B2C...)</a:t>
            </a:r>
            <a:endParaRPr lang="en-US" dirty="0">
              <a:solidFill>
                <a:srgbClr val="384860"/>
              </a:solidFill>
            </a:endParaRPr>
          </a:p>
          <a:p>
            <a:pPr lvl="1">
              <a:lnSpc>
                <a:spcPct val="150000"/>
              </a:lnSpc>
            </a:pPr>
            <a:endParaRPr lang="en-US" dirty="0">
              <a:solidFill>
                <a:srgbClr val="384860"/>
              </a:solidFill>
            </a:endParaRPr>
          </a:p>
          <a:p>
            <a:pPr>
              <a:lnSpc>
                <a:spcPct val="150000"/>
              </a:lnSpc>
            </a:pPr>
            <a:endParaRPr lang="es-ES" sz="2400" dirty="0">
              <a:solidFill>
                <a:srgbClr val="384860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E5DF94-5E88-18D9-23FE-A19941706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1FA8-E793-4C03-A026-C8F13C0E013D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E11756E-84A6-5055-A349-46E7885FD781}"/>
              </a:ext>
            </a:extLst>
          </p:cNvPr>
          <p:cNvSpPr txBox="1"/>
          <p:nvPr/>
        </p:nvSpPr>
        <p:spPr>
          <a:xfrm>
            <a:off x="9478297" y="88490"/>
            <a:ext cx="124869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/>
              <a:t>Company/</a:t>
            </a:r>
            <a:r>
              <a:rPr lang="es-ES" sz="1600" err="1"/>
              <a:t>organisation</a:t>
            </a:r>
            <a:r>
              <a:rPr lang="es-ES" sz="1600"/>
              <a:t> logo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766898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C930B-1B8A-8093-ACDF-2308BD0C1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8C55F-F84A-A6A0-BCCF-2BA02962D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008" y="169972"/>
            <a:ext cx="10648950" cy="1167608"/>
          </a:xfrm>
        </p:spPr>
        <p:txBody>
          <a:bodyPr/>
          <a:lstStyle/>
          <a:p>
            <a:r>
              <a:rPr lang="es-ES" b="1">
                <a:latin typeface="Montserrat"/>
              </a:rPr>
              <a:t>Next </a:t>
            </a:r>
            <a:r>
              <a:rPr lang="es-ES" b="1" dirty="0" err="1">
                <a:latin typeface="Montserrat"/>
              </a:rPr>
              <a:t>Steps</a:t>
            </a:r>
            <a:r>
              <a:rPr lang="es-ES" b="1" dirty="0">
                <a:latin typeface="Montserrat"/>
              </a:rPr>
              <a:t>: </a:t>
            </a:r>
            <a:r>
              <a:rPr lang="es-ES" b="1" dirty="0" err="1">
                <a:latin typeface="Montserrat"/>
              </a:rPr>
              <a:t>What</a:t>
            </a:r>
            <a:r>
              <a:rPr lang="es-ES" b="1" dirty="0">
                <a:latin typeface="Montserrat"/>
              </a:rPr>
              <a:t> are </a:t>
            </a:r>
            <a:r>
              <a:rPr lang="es-ES" b="1" dirty="0" err="1">
                <a:latin typeface="Montserrat"/>
              </a:rPr>
              <a:t>you</a:t>
            </a:r>
            <a:r>
              <a:rPr lang="es-ES" b="1" dirty="0">
                <a:latin typeface="Montserrat"/>
              </a:rPr>
              <a:t> </a:t>
            </a:r>
            <a:r>
              <a:rPr lang="es-ES" b="1" dirty="0" err="1">
                <a:latin typeface="Montserrat"/>
              </a:rPr>
              <a:t>looking</a:t>
            </a:r>
            <a:r>
              <a:rPr lang="es-ES" b="1" dirty="0">
                <a:latin typeface="Montserrat"/>
              </a:rPr>
              <a:t> </a:t>
            </a:r>
            <a:r>
              <a:rPr lang="es-ES" b="1" dirty="0" err="1">
                <a:latin typeface="Montserrat"/>
              </a:rPr>
              <a:t>for</a:t>
            </a:r>
            <a:r>
              <a:rPr lang="es-ES" b="1" dirty="0">
                <a:latin typeface="Montserrat"/>
              </a:rPr>
              <a:t>?</a:t>
            </a:r>
            <a:endParaRPr lang="es-ES" b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F8CA42-A851-F927-40BB-77DD5975B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23" y="1333377"/>
            <a:ext cx="11619912" cy="43356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>
                <a:latin typeface="Montserrat"/>
              </a:rPr>
              <a:t>Are you looking for partners? - which ones?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Montserrat"/>
              </a:rPr>
              <a:t>Are you looking for financing? - what for - else?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Montserrat"/>
              </a:rPr>
              <a:t>Further developing pilot sites or elevating Technology Readiness Level (TRL)? </a:t>
            </a:r>
          </a:p>
          <a:p>
            <a:pPr lvl="1"/>
            <a:endParaRPr lang="en-US" dirty="0"/>
          </a:p>
          <a:p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6E8582B-E6CE-11D3-4B42-0BF315EF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1FA8-E793-4C03-A026-C8F13C0E013D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4BC4D0B-033E-17A4-6F7E-412649E89A66}"/>
              </a:ext>
            </a:extLst>
          </p:cNvPr>
          <p:cNvSpPr txBox="1"/>
          <p:nvPr/>
        </p:nvSpPr>
        <p:spPr>
          <a:xfrm>
            <a:off x="9478297" y="88490"/>
            <a:ext cx="124869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/>
              <a:t>Company/</a:t>
            </a:r>
            <a:r>
              <a:rPr lang="es-ES" sz="1600" err="1"/>
              <a:t>organisation</a:t>
            </a:r>
            <a:r>
              <a:rPr lang="es-ES" sz="1600"/>
              <a:t> logo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31205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4545B-496B-74FA-8854-2B6C49366A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ES" dirty="0">
                <a:latin typeface="Montserrat"/>
              </a:rPr>
            </a:br>
            <a:r>
              <a:rPr lang="es-ES" dirty="0">
                <a:latin typeface="Montserrat"/>
              </a:rPr>
              <a:t>[</a:t>
            </a:r>
            <a:r>
              <a:rPr lang="es-ES" dirty="0" err="1">
                <a:latin typeface="Montserrat"/>
              </a:rPr>
              <a:t>Name</a:t>
            </a:r>
            <a:r>
              <a:rPr lang="es-ES" dirty="0">
                <a:latin typeface="Montserrat"/>
              </a:rPr>
              <a:t> </a:t>
            </a:r>
            <a:r>
              <a:rPr lang="es-ES" dirty="0" err="1">
                <a:latin typeface="Montserrat"/>
              </a:rPr>
              <a:t>of</a:t>
            </a:r>
            <a:r>
              <a:rPr lang="es-ES" dirty="0">
                <a:latin typeface="Montserrat"/>
              </a:rPr>
              <a:t> </a:t>
            </a:r>
            <a:r>
              <a:rPr lang="es-ES" dirty="0" err="1">
                <a:latin typeface="Montserrat"/>
              </a:rPr>
              <a:t>the</a:t>
            </a:r>
            <a:r>
              <a:rPr lang="es-ES" dirty="0">
                <a:latin typeface="Montserrat"/>
              </a:rPr>
              <a:t> </a:t>
            </a:r>
            <a:r>
              <a:rPr lang="es-ES" dirty="0" err="1">
                <a:latin typeface="Montserrat"/>
              </a:rPr>
              <a:t>Solution</a:t>
            </a:r>
            <a:r>
              <a:rPr lang="es-ES" dirty="0">
                <a:latin typeface="Montserrat"/>
              </a:rPr>
              <a:t>]</a:t>
            </a:r>
            <a:br>
              <a:rPr lang="es-ES" b="1" dirty="0">
                <a:latin typeface="Montserrat"/>
              </a:rPr>
            </a:br>
            <a:br>
              <a:rPr lang="es-ES" b="1" dirty="0">
                <a:latin typeface="Montserrat"/>
              </a:rPr>
            </a:br>
            <a:r>
              <a:rPr lang="es-ES" b="1" dirty="0">
                <a:latin typeface="Montserrat"/>
              </a:rPr>
              <a:t>CONTACT US </a:t>
            </a:r>
            <a:br>
              <a:rPr lang="es-ES" b="1" dirty="0">
                <a:latin typeface="Montserrat"/>
              </a:rPr>
            </a:br>
            <a:endParaRPr lang="es-ES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C83DAC-0B61-7611-3557-222D339904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 err="1">
                <a:solidFill>
                  <a:schemeClr val="bg1"/>
                </a:solidFill>
                <a:ea typeface="Calibri"/>
                <a:cs typeface="Calibri"/>
              </a:rPr>
              <a:t>Provide</a:t>
            </a:r>
            <a:r>
              <a:rPr lang="es-ES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s-ES" dirty="0" err="1">
                <a:solidFill>
                  <a:schemeClr val="bg1"/>
                </a:solidFill>
                <a:ea typeface="Calibri"/>
                <a:cs typeface="Calibri"/>
              </a:rPr>
              <a:t>Contact</a:t>
            </a:r>
            <a:r>
              <a:rPr lang="es-ES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s-ES" dirty="0" err="1">
                <a:solidFill>
                  <a:schemeClr val="bg1"/>
                </a:solidFill>
                <a:ea typeface="Calibri"/>
                <a:cs typeface="Calibri"/>
              </a:rPr>
              <a:t>Information</a:t>
            </a:r>
            <a:r>
              <a:rPr lang="es-ES" dirty="0">
                <a:solidFill>
                  <a:schemeClr val="bg1"/>
                </a:solidFill>
                <a:ea typeface="Calibri"/>
                <a:cs typeface="Calibri"/>
              </a:rPr>
              <a:t>, </a:t>
            </a:r>
            <a:r>
              <a:rPr lang="es-ES" dirty="0" err="1">
                <a:solidFill>
                  <a:schemeClr val="bg1"/>
                </a:solidFill>
                <a:ea typeface="Calibri"/>
                <a:cs typeface="Calibri"/>
              </a:rPr>
              <a:t>relevant</a:t>
            </a:r>
            <a:r>
              <a:rPr lang="es-ES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s-ES" dirty="0" err="1">
                <a:solidFill>
                  <a:schemeClr val="bg1"/>
                </a:solidFill>
                <a:ea typeface="Calibri"/>
                <a:cs typeface="Calibri"/>
              </a:rPr>
              <a:t>Websites</a:t>
            </a:r>
            <a:r>
              <a:rPr lang="es-ES" dirty="0">
                <a:solidFill>
                  <a:schemeClr val="bg1"/>
                </a:solidFill>
                <a:ea typeface="Calibri"/>
                <a:cs typeface="Calibri"/>
              </a:rPr>
              <a:t> and Social Networks </a:t>
            </a:r>
            <a:r>
              <a:rPr lang="es-ES" dirty="0" err="1">
                <a:solidFill>
                  <a:schemeClr val="bg1"/>
                </a:solidFill>
                <a:ea typeface="Calibri"/>
                <a:cs typeface="Calibri"/>
              </a:rPr>
              <a:t>where</a:t>
            </a:r>
            <a:r>
              <a:rPr lang="es-ES">
                <a:solidFill>
                  <a:schemeClr val="bg1"/>
                </a:solidFill>
                <a:ea typeface="Calibri"/>
                <a:cs typeface="Calibri"/>
              </a:rPr>
              <a:t> more </a:t>
            </a:r>
            <a:r>
              <a:rPr lang="es-ES" dirty="0" err="1">
                <a:solidFill>
                  <a:schemeClr val="bg1"/>
                </a:solidFill>
                <a:ea typeface="Calibri"/>
                <a:cs typeface="Calibri"/>
              </a:rPr>
              <a:t>information</a:t>
            </a:r>
            <a:r>
              <a:rPr lang="es-ES" dirty="0">
                <a:solidFill>
                  <a:schemeClr val="bg1"/>
                </a:solidFill>
                <a:ea typeface="Calibri"/>
                <a:cs typeface="Calibri"/>
              </a:rPr>
              <a:t> can be </a:t>
            </a:r>
            <a:r>
              <a:rPr lang="es-ES" dirty="0" err="1">
                <a:solidFill>
                  <a:schemeClr val="bg1"/>
                </a:solidFill>
                <a:ea typeface="Calibri"/>
                <a:cs typeface="Calibri"/>
              </a:rPr>
              <a:t>found</a:t>
            </a:r>
            <a:r>
              <a:rPr lang="es-ES" dirty="0">
                <a:solidFill>
                  <a:schemeClr val="bg1"/>
                </a:solidFill>
                <a:ea typeface="Calibri"/>
                <a:cs typeface="Calibri"/>
              </a:rPr>
              <a:t>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0BB3296-7D21-979E-A6E2-09DB684F0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1FA8-E793-4C03-A026-C8F13C0E013D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31996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BMM">
      <a:dk1>
        <a:srgbClr val="2597AB"/>
      </a:dk1>
      <a:lt1>
        <a:srgbClr val="FFFFFF"/>
      </a:lt1>
      <a:dk2>
        <a:srgbClr val="384860"/>
      </a:dk2>
      <a:lt2>
        <a:srgbClr val="2597AB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38BED4"/>
      </a:hlink>
      <a:folHlink>
        <a:srgbClr val="1C73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71037444F0B1498EBF97D5C4A91FC4" ma:contentTypeVersion="11" ma:contentTypeDescription="Create a new document." ma:contentTypeScope="" ma:versionID="a47966f3f2b6b0955e48fbe78d44d735">
  <xsd:schema xmlns:xsd="http://www.w3.org/2001/XMLSchema" xmlns:xs="http://www.w3.org/2001/XMLSchema" xmlns:p="http://schemas.microsoft.com/office/2006/metadata/properties" xmlns:ns2="63683104-0b49-4f3e-9caf-7f9bfd673eda" xmlns:ns3="84244df6-de9d-4719-834f-0d5f97f17e1d" targetNamespace="http://schemas.microsoft.com/office/2006/metadata/properties" ma:root="true" ma:fieldsID="19f7999589c236c4a8c1ac2213c8668e" ns2:_="" ns3:_="">
    <xsd:import namespace="63683104-0b49-4f3e-9caf-7f9bfd673eda"/>
    <xsd:import namespace="84244df6-de9d-4719-834f-0d5f97f17e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83104-0b49-4f3e-9caf-7f9bfd673e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5936872-4c25-49c5-bd5d-199fb01e78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44df6-de9d-4719-834f-0d5f97f17e1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ea0f4dd-de98-4e7d-8bcd-08bdf4bfa4b4}" ma:internalName="TaxCatchAll" ma:showField="CatchAllData" ma:web="84244df6-de9d-4719-834f-0d5f97f17e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4244df6-de9d-4719-834f-0d5f97f17e1d" xsi:nil="true"/>
    <lcf76f155ced4ddcb4097134ff3c332f xmlns="63683104-0b49-4f3e-9caf-7f9bfd673ed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1FE4F0-A577-4392-9B97-9DF64EF23FE5}">
  <ds:schemaRefs>
    <ds:schemaRef ds:uri="63683104-0b49-4f3e-9caf-7f9bfd673eda"/>
    <ds:schemaRef ds:uri="84244df6-de9d-4719-834f-0d5f97f17e1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E943E63-BDC9-4182-9729-90AF4C145986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84244df6-de9d-4719-834f-0d5f97f17e1d"/>
    <ds:schemaRef ds:uri="63683104-0b49-4f3e-9caf-7f9bfd673ed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7FAB089-8149-4561-89E4-B6B65005DD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Panorámica</PresentationFormat>
  <Paragraphs>50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Montserrat</vt:lpstr>
      <vt:lpstr>Wingdings</vt:lpstr>
      <vt:lpstr>1_Tema di Office</vt:lpstr>
      <vt:lpstr>Presentación de PowerPoint</vt:lpstr>
      <vt:lpstr>BlueMissionMed Support Programme  [Name of the Solution]</vt:lpstr>
      <vt:lpstr>Problem to be solved</vt:lpstr>
      <vt:lpstr>Our Innovative Solution</vt:lpstr>
      <vt:lpstr>Value Proposition</vt:lpstr>
      <vt:lpstr>Business model and Implementation</vt:lpstr>
      <vt:lpstr>Next Steps: What are you looking for?</vt:lpstr>
      <vt:lpstr> [Name of the Solution]  CONTACT US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Irene Alonso</dc:creator>
  <cp:lastModifiedBy>Marta Hergueta</cp:lastModifiedBy>
  <cp:revision>3</cp:revision>
  <dcterms:created xsi:type="dcterms:W3CDTF">2025-02-25T09:07:14Z</dcterms:created>
  <dcterms:modified xsi:type="dcterms:W3CDTF">2025-04-15T15:46:04Z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0x0101004971037444F0B1498EBF97D5C4A91FC4</vt:lpwstr>
  </property>
  <property fmtid="{D5CDD505-2E9C-101B-9397-08002B2CF9AE}" pid="3" name="MediaServiceImageTags">
    <vt:lpwstr/>
  </property>
</Properties>
</file>